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5"/>
  </p:notesMasterIdLst>
  <p:handoutMasterIdLst>
    <p:handoutMasterId r:id="rId36"/>
  </p:handoutMasterIdLst>
  <p:sldIdLst>
    <p:sldId id="256" r:id="rId2"/>
    <p:sldId id="257" r:id="rId3"/>
    <p:sldId id="268" r:id="rId4"/>
    <p:sldId id="258" r:id="rId5"/>
    <p:sldId id="259" r:id="rId6"/>
    <p:sldId id="260" r:id="rId7"/>
    <p:sldId id="261" r:id="rId8"/>
    <p:sldId id="262" r:id="rId9"/>
    <p:sldId id="263" r:id="rId10"/>
    <p:sldId id="264" r:id="rId11"/>
    <p:sldId id="265" r:id="rId12"/>
    <p:sldId id="266" r:id="rId13"/>
    <p:sldId id="267"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5" r:id="rId29"/>
    <p:sldId id="286" r:id="rId30"/>
    <p:sldId id="287" r:id="rId31"/>
    <p:sldId id="288" r:id="rId32"/>
    <p:sldId id="289" r:id="rId33"/>
    <p:sldId id="290" r:id="rId34"/>
  </p:sldIdLst>
  <p:sldSz cx="12192000" cy="6858000"/>
  <p:notesSz cx="6858000" cy="9144000"/>
  <p:defaultTextStyle>
    <a:defPPr rtl="0">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1B9993-63AD-4709-93C8-1DCFA90DE3EC}" v="482" dt="2024-07-14T19:28:05.692"/>
    <p1510:client id="{0E4DEF4E-3600-41A7-A652-034D28628839}" v="347" dt="2024-07-15T14:41:37.477"/>
    <p1510:client id="{C5B796B6-130E-4F13-AC0D-575E61590C6D}" v="917" dt="2024-07-15T14:02:08.310"/>
    <p1510:client id="{FCC74BB3-C30E-4275-993C-3B6DCB4A7ABF}" v="2435" dt="2024-07-15T11:24:31.0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varScale="1">
        <p:scale>
          <a:sx n="114" d="100"/>
          <a:sy n="114" d="100"/>
        </p:scale>
        <p:origin x="108" y="378"/>
      </p:cViewPr>
      <p:guideLst/>
    </p:cSldViewPr>
  </p:slideViewPr>
  <p:notesTextViewPr>
    <p:cViewPr>
      <p:scale>
        <a:sx n="1" d="1"/>
        <a:sy n="1" d="1"/>
      </p:scale>
      <p:origin x="0" y="0"/>
    </p:cViewPr>
  </p:notesTextViewPr>
  <p:notesViewPr>
    <p:cSldViewPr snapToGrid="0">
      <p:cViewPr varScale="1">
        <p:scale>
          <a:sx n="96" d="100"/>
          <a:sy n="96" d="100"/>
        </p:scale>
        <p:origin x="355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8B8025-020F-4177-8923-A113458B020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F83BF0D7-34D6-4F21-A89C-6E56A70DAA7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107670-ED36-4F0A-A281-2C1CAA6A7C67}" type="datetime1">
              <a:rPr lang="en-GB" smtClean="0"/>
              <a:t>31/12/2024</a:t>
            </a:fld>
            <a:endParaRPr lang="en-GB" dirty="0"/>
          </a:p>
        </p:txBody>
      </p:sp>
      <p:sp>
        <p:nvSpPr>
          <p:cNvPr id="4" name="Footer Placeholder 3">
            <a:extLst>
              <a:ext uri="{FF2B5EF4-FFF2-40B4-BE49-F238E27FC236}">
                <a16:creationId xmlns:a16="http://schemas.microsoft.com/office/drawing/2014/main" id="{8D961BE4-40B3-4C17-94CC-EA9A790349A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EB8A2F4-ED8E-403F-A4B6-34FEE7ADE24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5C7DE40-7AEB-4C7C-BC44-FA39FAEF52D2}" type="slidenum">
              <a:rPr lang="en-GB" smtClean="0"/>
              <a:t>‹#›</a:t>
            </a:fld>
            <a:endParaRPr lang="en-GB"/>
          </a:p>
        </p:txBody>
      </p:sp>
    </p:spTree>
    <p:extLst>
      <p:ext uri="{BB962C8B-B14F-4D97-AF65-F5344CB8AC3E}">
        <p14:creationId xmlns:p14="http://schemas.microsoft.com/office/powerpoint/2010/main" val="23549188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82D2D3-0165-4B5D-ADED-1331DF83D0BE}" type="datetime1">
              <a:rPr lang="en-GB" smtClean="0"/>
              <a:pPr/>
              <a:t>31/12/2024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46AA59-A65D-4FFD-9D6B-AAE6A5DDB6BE}" type="slidenum">
              <a:rPr lang="en-GB" noProof="0" smtClean="0"/>
              <a:t>‹#›</a:t>
            </a:fld>
            <a:endParaRPr lang="en-GB" noProof="0"/>
          </a:p>
        </p:txBody>
      </p:sp>
    </p:spTree>
    <p:extLst>
      <p:ext uri="{BB962C8B-B14F-4D97-AF65-F5344CB8AC3E}">
        <p14:creationId xmlns:p14="http://schemas.microsoft.com/office/powerpoint/2010/main" val="141782585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746AA59-A65D-4FFD-9D6B-AAE6A5DDB6BE}" type="slidenum">
              <a:rPr lang="en-GB" smtClean="0"/>
              <a:t>1</a:t>
            </a:fld>
            <a:endParaRPr lang="en-GB"/>
          </a:p>
        </p:txBody>
      </p:sp>
    </p:spTree>
    <p:extLst>
      <p:ext uri="{BB962C8B-B14F-4D97-AF65-F5344CB8AC3E}">
        <p14:creationId xmlns:p14="http://schemas.microsoft.com/office/powerpoint/2010/main" val="20215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rtlCol="0" anchor="b"/>
          <a:lstStyle>
            <a:lvl1pPr>
              <a:defRPr sz="7200"/>
            </a:lvl1pPr>
          </a:lstStyle>
          <a:p>
            <a:pPr rtl="0"/>
            <a:r>
              <a:rPr lang="en-GB" noProof="0"/>
              <a:t>Click to edit Master title style</a:t>
            </a:r>
          </a:p>
        </p:txBody>
      </p:sp>
      <p:sp>
        <p:nvSpPr>
          <p:cNvPr id="3" name="Subtitle 2"/>
          <p:cNvSpPr>
            <a:spLocks noGrp="1"/>
          </p:cNvSpPr>
          <p:nvPr>
            <p:ph type="subTitle" idx="1"/>
          </p:nvPr>
        </p:nvSpPr>
        <p:spPr>
          <a:xfrm>
            <a:off x="1154955" y="4777380"/>
            <a:ext cx="8825658" cy="861420"/>
          </a:xfrm>
        </p:spPr>
        <p:txBody>
          <a:bodyPr rtlCol="0"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n-GB" noProof="0"/>
              <a:t>Click to edit Master subtitle style</a:t>
            </a:r>
          </a:p>
        </p:txBody>
      </p:sp>
      <p:sp>
        <p:nvSpPr>
          <p:cNvPr id="4" name="Date Placeholder 3"/>
          <p:cNvSpPr>
            <a:spLocks noGrp="1"/>
          </p:cNvSpPr>
          <p:nvPr>
            <p:ph type="dt" sz="half" idx="10"/>
          </p:nvPr>
        </p:nvSpPr>
        <p:spPr/>
        <p:txBody>
          <a:bodyPr rtlCol="0"/>
          <a:lstStyle/>
          <a:p>
            <a:pPr rtl="0"/>
            <a:fld id="{A87CFA2D-0255-48EB-AF02-8DA9AECA4556}" type="datetime1">
              <a:rPr lang="en-GB" noProof="0" smtClean="0"/>
              <a:t>31/12/2024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rtlCol="0" anchor="b">
            <a:normAutofit/>
          </a:bodyPr>
          <a:lstStyle>
            <a:lvl1pPr algn="l">
              <a:defRPr sz="2400" b="0"/>
            </a:lvl1pPr>
          </a:lstStyle>
          <a:p>
            <a:pPr rtl="0"/>
            <a:r>
              <a:rPr lang="en-GB" noProof="0"/>
              <a:t>Click to edit Master title style</a:t>
            </a:r>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n-GB" noProof="0"/>
              <a:t>Click icon to add picture</a:t>
            </a:r>
          </a:p>
        </p:txBody>
      </p:sp>
      <p:sp>
        <p:nvSpPr>
          <p:cNvPr id="4" name="Text Placeholder 3"/>
          <p:cNvSpPr>
            <a:spLocks noGrp="1"/>
          </p:cNvSpPr>
          <p:nvPr>
            <p:ph type="body" sz="half" idx="2"/>
          </p:nvPr>
        </p:nvSpPr>
        <p:spPr>
          <a:xfrm>
            <a:off x="1154956" y="5367325"/>
            <a:ext cx="8825656" cy="493712"/>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p:txBody>
          <a:bodyPr rtlCol="0"/>
          <a:lstStyle/>
          <a:p>
            <a:pPr rtl="0"/>
            <a:fld id="{73D7790F-031A-42D6-8CE7-EF8A9E725AD9}" type="datetime1">
              <a:rPr lang="en-GB" noProof="0" smtClean="0"/>
              <a:t>31/12/2024</a:t>
            </a:fld>
            <a:endParaRPr lang="en-GB" noProof="0"/>
          </a:p>
        </p:txBody>
      </p:sp>
      <p:sp>
        <p:nvSpPr>
          <p:cNvPr id="6" name="Footer Placeholder 5"/>
          <p:cNvSpPr>
            <a:spLocks noGrp="1"/>
          </p:cNvSpPr>
          <p:nvPr>
            <p:ph type="ftr" sz="quarter" idx="11"/>
          </p:nvPr>
        </p:nvSpPr>
        <p:spPr/>
        <p:txBody>
          <a:bodyPr rtlCol="0"/>
          <a:lstStyle/>
          <a:p>
            <a:pPr rtl="0"/>
            <a:endParaRPr lang="en-GB" noProof="0"/>
          </a:p>
        </p:txBody>
      </p:sp>
      <p:sp>
        <p:nvSpPr>
          <p:cNvPr id="7" name="Slide Number Placeholder 6"/>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rtlCol="0"/>
          <a:lstStyle>
            <a:lvl1pPr>
              <a:defRPr sz="4800"/>
            </a:lvl1pPr>
          </a:lstStyle>
          <a:p>
            <a:pPr rtl="0"/>
            <a:r>
              <a:rPr lang="en-GB" noProof="0"/>
              <a:t>Click to edit Master title style</a:t>
            </a:r>
          </a:p>
        </p:txBody>
      </p:sp>
      <p:sp>
        <p:nvSpPr>
          <p:cNvPr id="8" name="Text Placeholder 3"/>
          <p:cNvSpPr>
            <a:spLocks noGrp="1"/>
          </p:cNvSpPr>
          <p:nvPr>
            <p:ph type="body" sz="half" idx="2"/>
          </p:nvPr>
        </p:nvSpPr>
        <p:spPr>
          <a:xfrm>
            <a:off x="1154954" y="3657600"/>
            <a:ext cx="8825659" cy="2362200"/>
          </a:xfrm>
        </p:spPr>
        <p:txBody>
          <a:bodyPr rtlCol="0"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4" name="Date Placeholder 3"/>
          <p:cNvSpPr>
            <a:spLocks noGrp="1"/>
          </p:cNvSpPr>
          <p:nvPr>
            <p:ph type="dt" sz="half" idx="10"/>
          </p:nvPr>
        </p:nvSpPr>
        <p:spPr/>
        <p:txBody>
          <a:bodyPr rtlCol="0"/>
          <a:lstStyle/>
          <a:p>
            <a:pPr rtl="0"/>
            <a:fld id="{F050EB04-230C-420C-98ED-1BE8AD2CBA8C}" type="datetime1">
              <a:rPr lang="en-GB" noProof="0" smtClean="0"/>
              <a:t>31/12/2024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rtlCol="0"/>
          <a:lstStyle>
            <a:lvl1pPr>
              <a:defRPr sz="4800"/>
            </a:lvl1pPr>
          </a:lstStyle>
          <a:p>
            <a:pPr rtl="0"/>
            <a:r>
              <a:rPr lang="en-GB" noProof="0"/>
              <a:t>Click to edit Master title style</a:t>
            </a:r>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rtl="0">
              <a:buNone/>
            </a:pPr>
            <a:r>
              <a:rPr lang="en-GB" noProof="0"/>
              <a:t>Click to edit Master text styles</a:t>
            </a:r>
          </a:p>
        </p:txBody>
      </p:sp>
      <p:sp>
        <p:nvSpPr>
          <p:cNvPr id="10" name="Text Placeholder 3"/>
          <p:cNvSpPr>
            <a:spLocks noGrp="1"/>
          </p:cNvSpPr>
          <p:nvPr>
            <p:ph type="body" sz="half" idx="2"/>
          </p:nvPr>
        </p:nvSpPr>
        <p:spPr>
          <a:xfrm>
            <a:off x="1154954" y="4350657"/>
            <a:ext cx="8825659" cy="1676400"/>
          </a:xfrm>
        </p:spPr>
        <p:txBody>
          <a:bodyPr rtlCol="0"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4" name="Date Placeholder 3"/>
          <p:cNvSpPr>
            <a:spLocks noGrp="1"/>
          </p:cNvSpPr>
          <p:nvPr>
            <p:ph type="dt" sz="half" idx="10"/>
          </p:nvPr>
        </p:nvSpPr>
        <p:spPr/>
        <p:txBody>
          <a:bodyPr rtlCol="0"/>
          <a:lstStyle/>
          <a:p>
            <a:pPr rtl="0"/>
            <a:fld id="{E9D058B2-1E74-4EC8-8785-8F6215798FC0}" type="datetime1">
              <a:rPr lang="en-GB" noProof="0" smtClean="0"/>
              <a:t>31/12/2024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rtl="0"/>
            <a:r>
              <a:rPr lang="en-GB" noProof="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rtl="0"/>
            <a:r>
              <a:rPr lang="en-GB" noProof="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rtlCol="0" anchor="b"/>
          <a:lstStyle>
            <a:lvl1pPr algn="l">
              <a:defRPr sz="4000" b="0" cap="none"/>
            </a:lvl1pPr>
          </a:lstStyle>
          <a:p>
            <a:pPr rtl="0"/>
            <a:r>
              <a:rPr lang="en-GB" noProof="0"/>
              <a:t>Click to edit Master title style</a:t>
            </a:r>
          </a:p>
        </p:txBody>
      </p:sp>
      <p:sp>
        <p:nvSpPr>
          <p:cNvPr id="3" name="Text Placeholder 2"/>
          <p:cNvSpPr>
            <a:spLocks noGrp="1"/>
          </p:cNvSpPr>
          <p:nvPr>
            <p:ph type="body" idx="1"/>
          </p:nvPr>
        </p:nvSpPr>
        <p:spPr>
          <a:xfrm>
            <a:off x="1154954" y="4777381"/>
            <a:ext cx="8825659" cy="860400"/>
          </a:xfrm>
        </p:spPr>
        <p:txBody>
          <a:bodyPr rtlCol="0"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GB" noProof="0"/>
              <a:t>Click to edit Master text styles</a:t>
            </a:r>
          </a:p>
        </p:txBody>
      </p:sp>
      <p:sp>
        <p:nvSpPr>
          <p:cNvPr id="4" name="Date Placeholder 3"/>
          <p:cNvSpPr>
            <a:spLocks noGrp="1"/>
          </p:cNvSpPr>
          <p:nvPr>
            <p:ph type="dt" sz="half" idx="10"/>
          </p:nvPr>
        </p:nvSpPr>
        <p:spPr/>
        <p:txBody>
          <a:bodyPr rtlCol="0"/>
          <a:lstStyle/>
          <a:p>
            <a:pPr rtl="0"/>
            <a:fld id="{216E4B57-ECC1-434A-BBE8-974DFAE1AFB6}" type="datetime1">
              <a:rPr lang="en-GB" noProof="0" smtClean="0"/>
              <a:t>31/12/2024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sz="4200"/>
            </a:lvl1pPr>
          </a:lstStyle>
          <a:p>
            <a:pPr rtl="0"/>
            <a:r>
              <a:rPr lang="en-GB" noProof="0"/>
              <a:t>Click to edit Master title style</a:t>
            </a:r>
          </a:p>
        </p:txBody>
      </p:sp>
      <p:sp>
        <p:nvSpPr>
          <p:cNvPr id="3" name="Text Placeholder 2"/>
          <p:cNvSpPr>
            <a:spLocks noGrp="1"/>
          </p:cNvSpPr>
          <p:nvPr>
            <p:ph type="body" idx="1"/>
          </p:nvPr>
        </p:nvSpPr>
        <p:spPr>
          <a:xfrm>
            <a:off x="632947" y="1981200"/>
            <a:ext cx="2946866" cy="576262"/>
          </a:xfrm>
        </p:spPr>
        <p:txBody>
          <a:bodyPr rtlCol="0"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16" name="Text Placeholder 3"/>
          <p:cNvSpPr>
            <a:spLocks noGrp="1"/>
          </p:cNvSpPr>
          <p:nvPr>
            <p:ph type="body" sz="half" idx="15"/>
          </p:nvPr>
        </p:nvSpPr>
        <p:spPr>
          <a:xfrm>
            <a:off x="652463" y="2667000"/>
            <a:ext cx="2927350" cy="3589338"/>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Text Placeholder 4"/>
          <p:cNvSpPr>
            <a:spLocks noGrp="1"/>
          </p:cNvSpPr>
          <p:nvPr>
            <p:ph type="body" sz="quarter" idx="3"/>
          </p:nvPr>
        </p:nvSpPr>
        <p:spPr>
          <a:xfrm>
            <a:off x="3883659" y="1981200"/>
            <a:ext cx="2936241" cy="576262"/>
          </a:xfrm>
        </p:spPr>
        <p:txBody>
          <a:bodyPr rtlCol="0"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19" name="Text Placeholder 3"/>
          <p:cNvSpPr>
            <a:spLocks noGrp="1"/>
          </p:cNvSpPr>
          <p:nvPr>
            <p:ph type="body" sz="half" idx="16"/>
          </p:nvPr>
        </p:nvSpPr>
        <p:spPr>
          <a:xfrm>
            <a:off x="3873106" y="2667000"/>
            <a:ext cx="2946794" cy="3589338"/>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14" name="Text Placeholder 4"/>
          <p:cNvSpPr>
            <a:spLocks noGrp="1"/>
          </p:cNvSpPr>
          <p:nvPr>
            <p:ph type="body" sz="quarter" idx="13"/>
          </p:nvPr>
        </p:nvSpPr>
        <p:spPr>
          <a:xfrm>
            <a:off x="7124700" y="1981200"/>
            <a:ext cx="2932113" cy="576262"/>
          </a:xfrm>
        </p:spPr>
        <p:txBody>
          <a:bodyPr rtlCol="0"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20" name="Text Placeholder 3"/>
          <p:cNvSpPr>
            <a:spLocks noGrp="1"/>
          </p:cNvSpPr>
          <p:nvPr>
            <p:ph type="body" sz="half" idx="17"/>
          </p:nvPr>
        </p:nvSpPr>
        <p:spPr>
          <a:xfrm>
            <a:off x="7124700" y="2667000"/>
            <a:ext cx="2932113" cy="3589338"/>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rtlCol="0"/>
          <a:lstStyle/>
          <a:p>
            <a:pPr rtl="0"/>
            <a:fld id="{02E54EF8-E347-4531-9C66-3C0DB6CAC068}" type="datetime1">
              <a:rPr lang="en-GB" noProof="0" smtClean="0"/>
              <a:t>31/12/2024</a:t>
            </a:fld>
            <a:endParaRPr lang="en-GB" noProof="0"/>
          </a:p>
        </p:txBody>
      </p:sp>
      <p:sp>
        <p:nvSpPr>
          <p:cNvPr id="4"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sz="4200"/>
            </a:lvl1pPr>
          </a:lstStyle>
          <a:p>
            <a:pPr rtl="0"/>
            <a:r>
              <a:rPr lang="en-GB" noProof="0"/>
              <a:t>Click to edit Master title style</a:t>
            </a:r>
          </a:p>
        </p:txBody>
      </p:sp>
      <p:sp>
        <p:nvSpPr>
          <p:cNvPr id="3" name="Text Placeholder 2"/>
          <p:cNvSpPr>
            <a:spLocks noGrp="1"/>
          </p:cNvSpPr>
          <p:nvPr>
            <p:ph type="body" idx="1"/>
          </p:nvPr>
        </p:nvSpPr>
        <p:spPr>
          <a:xfrm>
            <a:off x="652463" y="4250949"/>
            <a:ext cx="2940050" cy="576262"/>
          </a:xfrm>
        </p:spPr>
        <p:txBody>
          <a:bodyPr rtlCol="0"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n-GB" noProof="0"/>
              <a:t>Click icon to add picture</a:t>
            </a:r>
          </a:p>
        </p:txBody>
      </p:sp>
      <p:sp>
        <p:nvSpPr>
          <p:cNvPr id="22" name="Text Placeholder 3"/>
          <p:cNvSpPr>
            <a:spLocks noGrp="1"/>
          </p:cNvSpPr>
          <p:nvPr>
            <p:ph type="body" sz="half" idx="18"/>
          </p:nvPr>
        </p:nvSpPr>
        <p:spPr>
          <a:xfrm>
            <a:off x="652463" y="4827211"/>
            <a:ext cx="2940050" cy="659189"/>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Text Placeholder 4"/>
          <p:cNvSpPr>
            <a:spLocks noGrp="1"/>
          </p:cNvSpPr>
          <p:nvPr>
            <p:ph type="body" sz="quarter" idx="3"/>
          </p:nvPr>
        </p:nvSpPr>
        <p:spPr>
          <a:xfrm>
            <a:off x="3889375" y="4250949"/>
            <a:ext cx="2930525" cy="576262"/>
          </a:xfrm>
        </p:spPr>
        <p:txBody>
          <a:bodyPr rtlCol="0"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n-GB" noProof="0"/>
              <a:t>Click icon to add picture</a:t>
            </a:r>
          </a:p>
        </p:txBody>
      </p:sp>
      <p:sp>
        <p:nvSpPr>
          <p:cNvPr id="23" name="Text Placeholder 3"/>
          <p:cNvSpPr>
            <a:spLocks noGrp="1"/>
          </p:cNvSpPr>
          <p:nvPr>
            <p:ph type="body" sz="half" idx="19"/>
          </p:nvPr>
        </p:nvSpPr>
        <p:spPr>
          <a:xfrm>
            <a:off x="3888022" y="4827210"/>
            <a:ext cx="2934406" cy="659189"/>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14" name="Text Placeholder 4"/>
          <p:cNvSpPr>
            <a:spLocks noGrp="1"/>
          </p:cNvSpPr>
          <p:nvPr>
            <p:ph type="body" sz="quarter" idx="13"/>
          </p:nvPr>
        </p:nvSpPr>
        <p:spPr>
          <a:xfrm>
            <a:off x="7124700" y="4250949"/>
            <a:ext cx="2932113" cy="576262"/>
          </a:xfrm>
        </p:spPr>
        <p:txBody>
          <a:bodyPr rtlCol="0"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n-GB" noProof="0"/>
              <a:t>Click icon to add picture</a:t>
            </a:r>
          </a:p>
        </p:txBody>
      </p:sp>
      <p:sp>
        <p:nvSpPr>
          <p:cNvPr id="24" name="Text Placeholder 3"/>
          <p:cNvSpPr>
            <a:spLocks noGrp="1"/>
          </p:cNvSpPr>
          <p:nvPr>
            <p:ph type="body" sz="half" idx="20"/>
          </p:nvPr>
        </p:nvSpPr>
        <p:spPr>
          <a:xfrm>
            <a:off x="7124575" y="4827208"/>
            <a:ext cx="2935997" cy="659189"/>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rtlCol="0"/>
          <a:lstStyle/>
          <a:p>
            <a:pPr rtl="0"/>
            <a:fld id="{75D87D1D-1076-47A2-9A7C-82B4F5AB6215}" type="datetime1">
              <a:rPr lang="en-GB" noProof="0" smtClean="0"/>
              <a:t>31/12/2024</a:t>
            </a:fld>
            <a:endParaRPr lang="en-GB" noProof="0"/>
          </a:p>
        </p:txBody>
      </p:sp>
      <p:sp>
        <p:nvSpPr>
          <p:cNvPr id="4"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p>
        </p:txBody>
      </p:sp>
      <p:sp>
        <p:nvSpPr>
          <p:cNvPr id="3" name="Vertical Text Placeholder 2"/>
          <p:cNvSpPr>
            <a:spLocks noGrp="1"/>
          </p:cNvSpPr>
          <p:nvPr>
            <p:ph type="body" orient="vert" idx="1"/>
          </p:nvPr>
        </p:nvSpPr>
        <p:spPr/>
        <p:txBody>
          <a:bodyPr vert="eaVert" rtlCol="0" anchor="t" anchorCtr="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10"/>
          </p:nvPr>
        </p:nvSpPr>
        <p:spPr/>
        <p:txBody>
          <a:bodyPr rtlCol="0"/>
          <a:lstStyle/>
          <a:p>
            <a:pPr rtl="0"/>
            <a:fld id="{585CBAB0-3CB7-40F9-9CC7-95C1C4394573}" type="datetime1">
              <a:rPr lang="en-GB" noProof="0" smtClean="0"/>
              <a:t>31/12/2024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rtlCol="0" anchor="b" anchorCtr="0"/>
          <a:lstStyle/>
          <a:p>
            <a:pPr rtl="0"/>
            <a:r>
              <a:rPr lang="en-GB" noProof="0"/>
              <a:t>Click to edit Master title style</a:t>
            </a:r>
          </a:p>
        </p:txBody>
      </p:sp>
      <p:sp>
        <p:nvSpPr>
          <p:cNvPr id="3" name="Vertical Text Placeholder 2"/>
          <p:cNvSpPr>
            <a:spLocks noGrp="1"/>
          </p:cNvSpPr>
          <p:nvPr>
            <p:ph type="body" orient="vert" idx="1"/>
          </p:nvPr>
        </p:nvSpPr>
        <p:spPr>
          <a:xfrm>
            <a:off x="652463" y="887414"/>
            <a:ext cx="7423149" cy="5368924"/>
          </a:xfrm>
        </p:spPr>
        <p:txBody>
          <a:bodyPr vert="eaVert"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10"/>
          </p:nvPr>
        </p:nvSpPr>
        <p:spPr/>
        <p:txBody>
          <a:bodyPr rtlCol="0"/>
          <a:lstStyle/>
          <a:p>
            <a:pPr rtl="0"/>
            <a:fld id="{D2E16CF7-4BA9-4A3F-B8D4-018FCE9D06D8}" type="datetime1">
              <a:rPr lang="en-GB" noProof="0" smtClean="0"/>
              <a:t>31/12/2024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p>
        </p:txBody>
      </p:sp>
      <p:sp>
        <p:nvSpPr>
          <p:cNvPr id="3" name="Content Placeholder 2"/>
          <p:cNvSpPr>
            <a:spLocks noGrp="1"/>
          </p:cNvSpPr>
          <p:nvPr>
            <p:ph idx="1"/>
          </p:nvPr>
        </p:nvSpPr>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7" name="Date Placeholder 3"/>
          <p:cNvSpPr>
            <a:spLocks noGrp="1"/>
          </p:cNvSpPr>
          <p:nvPr>
            <p:ph type="dt" sz="half" idx="10"/>
          </p:nvPr>
        </p:nvSpPr>
        <p:spPr/>
        <p:txBody>
          <a:bodyPr rtlCol="0"/>
          <a:lstStyle/>
          <a:p>
            <a:pPr rtl="0"/>
            <a:fld id="{447A697C-2754-4B9C-88A7-BEF0E1D7FAC5}" type="datetime1">
              <a:rPr lang="en-GB" noProof="0" smtClean="0"/>
              <a:t>31/12/2024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rtlCol="0" anchor="b"/>
          <a:lstStyle>
            <a:lvl1pPr algn="l">
              <a:defRPr sz="4000" b="0" cap="none"/>
            </a:lvl1pPr>
          </a:lstStyle>
          <a:p>
            <a:pPr rtl="0"/>
            <a:r>
              <a:rPr lang="en-GB" noProof="0"/>
              <a:t>Click to edit Master title style</a:t>
            </a:r>
          </a:p>
        </p:txBody>
      </p:sp>
      <p:sp>
        <p:nvSpPr>
          <p:cNvPr id="3" name="Text Placeholder 2"/>
          <p:cNvSpPr>
            <a:spLocks noGrp="1"/>
          </p:cNvSpPr>
          <p:nvPr>
            <p:ph type="body" idx="1"/>
          </p:nvPr>
        </p:nvSpPr>
        <p:spPr>
          <a:xfrm>
            <a:off x="1154955" y="4777381"/>
            <a:ext cx="8825658" cy="860400"/>
          </a:xfrm>
        </p:spPr>
        <p:txBody>
          <a:bodyPr rtlCol="0"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GB" noProof="0"/>
              <a:t>Click to edit Master text styles</a:t>
            </a:r>
          </a:p>
        </p:txBody>
      </p:sp>
      <p:sp>
        <p:nvSpPr>
          <p:cNvPr id="4" name="Date Placeholder 3"/>
          <p:cNvSpPr>
            <a:spLocks noGrp="1"/>
          </p:cNvSpPr>
          <p:nvPr>
            <p:ph type="dt" sz="half" idx="10"/>
          </p:nvPr>
        </p:nvSpPr>
        <p:spPr/>
        <p:txBody>
          <a:bodyPr rtlCol="0"/>
          <a:lstStyle/>
          <a:p>
            <a:pPr rtl="0"/>
            <a:fld id="{BE41F316-BA56-4184-9864-D2FEE684AE54}" type="datetime1">
              <a:rPr lang="en-GB" noProof="0" smtClean="0"/>
              <a:t>31/12/2024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p>
        </p:txBody>
      </p:sp>
      <p:sp>
        <p:nvSpPr>
          <p:cNvPr id="3" name="Content Placeholder 2"/>
          <p:cNvSpPr>
            <a:spLocks noGrp="1"/>
          </p:cNvSpPr>
          <p:nvPr>
            <p:ph sz="half" idx="1"/>
          </p:nvPr>
        </p:nvSpPr>
        <p:spPr>
          <a:xfrm>
            <a:off x="1103312" y="2060575"/>
            <a:ext cx="4396339" cy="4195763"/>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Content Placeholder 3"/>
          <p:cNvSpPr>
            <a:spLocks noGrp="1"/>
          </p:cNvSpPr>
          <p:nvPr>
            <p:ph sz="half" idx="2"/>
          </p:nvPr>
        </p:nvSpPr>
        <p:spPr>
          <a:xfrm>
            <a:off x="5654493" y="2056092"/>
            <a:ext cx="4396341" cy="4200245"/>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5" name="Date Placeholder 4"/>
          <p:cNvSpPr>
            <a:spLocks noGrp="1"/>
          </p:cNvSpPr>
          <p:nvPr>
            <p:ph type="dt" sz="half" idx="10"/>
          </p:nvPr>
        </p:nvSpPr>
        <p:spPr/>
        <p:txBody>
          <a:bodyPr rtlCol="0"/>
          <a:lstStyle/>
          <a:p>
            <a:pPr rtl="0"/>
            <a:fld id="{6A791826-1A1E-4E8B-B47B-7793EE0D0ED8}" type="datetime1">
              <a:rPr lang="en-GB" noProof="0" smtClean="0"/>
              <a:t>31/12/2024</a:t>
            </a:fld>
            <a:endParaRPr lang="en-GB" noProof="0"/>
          </a:p>
        </p:txBody>
      </p:sp>
      <p:sp>
        <p:nvSpPr>
          <p:cNvPr id="6" name="Footer Placeholder 5"/>
          <p:cNvSpPr>
            <a:spLocks noGrp="1"/>
          </p:cNvSpPr>
          <p:nvPr>
            <p:ph type="ftr" sz="quarter" idx="11"/>
          </p:nvPr>
        </p:nvSpPr>
        <p:spPr/>
        <p:txBody>
          <a:bodyPr rtlCol="0"/>
          <a:lstStyle/>
          <a:p>
            <a:pPr rtl="0"/>
            <a:endParaRPr lang="en-GB" noProof="0"/>
          </a:p>
        </p:txBody>
      </p:sp>
      <p:sp>
        <p:nvSpPr>
          <p:cNvPr id="7" name="Slide Number Placeholder 6"/>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a:lvl1pPr>
          </a:lstStyle>
          <a:p>
            <a:pPr rtl="0"/>
            <a:r>
              <a:rPr lang="en-GB" noProof="0"/>
              <a:t>Click to edit Master title style</a:t>
            </a:r>
          </a:p>
        </p:txBody>
      </p:sp>
      <p:sp>
        <p:nvSpPr>
          <p:cNvPr id="3" name="Text Placeholder 2"/>
          <p:cNvSpPr>
            <a:spLocks noGrp="1"/>
          </p:cNvSpPr>
          <p:nvPr>
            <p:ph type="body" idx="1"/>
          </p:nvPr>
        </p:nvSpPr>
        <p:spPr>
          <a:xfrm>
            <a:off x="1103313" y="1905000"/>
            <a:ext cx="4396338" cy="576262"/>
          </a:xfrm>
        </p:spPr>
        <p:txBody>
          <a:bodyPr rtlCol="0"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4" name="Content Placeholder 3"/>
          <p:cNvSpPr>
            <a:spLocks noGrp="1"/>
          </p:cNvSpPr>
          <p:nvPr>
            <p:ph sz="half" idx="2"/>
          </p:nvPr>
        </p:nvSpPr>
        <p:spPr>
          <a:xfrm>
            <a:off x="1103312" y="2514600"/>
            <a:ext cx="4396339" cy="3741738"/>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5" name="Text Placeholder 4"/>
          <p:cNvSpPr>
            <a:spLocks noGrp="1"/>
          </p:cNvSpPr>
          <p:nvPr>
            <p:ph type="body" sz="quarter" idx="3"/>
          </p:nvPr>
        </p:nvSpPr>
        <p:spPr>
          <a:xfrm>
            <a:off x="5654495" y="1905000"/>
            <a:ext cx="4396339" cy="576262"/>
          </a:xfrm>
        </p:spPr>
        <p:txBody>
          <a:bodyPr rtlCol="0"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6" name="Content Placeholder 5"/>
          <p:cNvSpPr>
            <a:spLocks noGrp="1"/>
          </p:cNvSpPr>
          <p:nvPr>
            <p:ph sz="quarter" idx="4"/>
          </p:nvPr>
        </p:nvSpPr>
        <p:spPr>
          <a:xfrm>
            <a:off x="5654495" y="2514600"/>
            <a:ext cx="4396339" cy="3741738"/>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7" name="Date Placeholder 6"/>
          <p:cNvSpPr>
            <a:spLocks noGrp="1"/>
          </p:cNvSpPr>
          <p:nvPr>
            <p:ph type="dt" sz="half" idx="10"/>
          </p:nvPr>
        </p:nvSpPr>
        <p:spPr/>
        <p:txBody>
          <a:bodyPr rtlCol="0"/>
          <a:lstStyle/>
          <a:p>
            <a:pPr rtl="0"/>
            <a:fld id="{2B7F51C3-E899-4B72-81BD-DD436F73D70F}" type="datetime1">
              <a:rPr lang="en-GB" noProof="0" smtClean="0"/>
              <a:t>31/12/2024</a:t>
            </a:fld>
            <a:endParaRPr lang="en-GB" noProof="0"/>
          </a:p>
        </p:txBody>
      </p:sp>
      <p:sp>
        <p:nvSpPr>
          <p:cNvPr id="8" name="Footer Placeholder 7"/>
          <p:cNvSpPr>
            <a:spLocks noGrp="1"/>
          </p:cNvSpPr>
          <p:nvPr>
            <p:ph type="ftr" sz="quarter" idx="11"/>
          </p:nvPr>
        </p:nvSpPr>
        <p:spPr/>
        <p:txBody>
          <a:bodyPr rtlCol="0"/>
          <a:lstStyle/>
          <a:p>
            <a:pPr rtl="0"/>
            <a:endParaRPr lang="en-GB" noProof="0"/>
          </a:p>
        </p:txBody>
      </p:sp>
      <p:sp>
        <p:nvSpPr>
          <p:cNvPr id="9" name="Slide Number Placeholder 8"/>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p>
        </p:txBody>
      </p:sp>
      <p:sp>
        <p:nvSpPr>
          <p:cNvPr id="7" name="Date Placeholder 2"/>
          <p:cNvSpPr>
            <a:spLocks noGrp="1"/>
          </p:cNvSpPr>
          <p:nvPr>
            <p:ph type="dt" sz="half" idx="10"/>
          </p:nvPr>
        </p:nvSpPr>
        <p:spPr/>
        <p:txBody>
          <a:bodyPr rtlCol="0"/>
          <a:lstStyle/>
          <a:p>
            <a:pPr rtl="0"/>
            <a:fld id="{ED764339-49E9-477D-8D62-EDDD172CF2D6}" type="datetime1">
              <a:rPr lang="en-GB" noProof="0" smtClean="0"/>
              <a:t>31/12/2024</a:t>
            </a:fld>
            <a:endParaRPr lang="en-GB" noProof="0"/>
          </a:p>
        </p:txBody>
      </p:sp>
      <p:sp>
        <p:nvSpPr>
          <p:cNvPr id="5" name="Footer Placeholder 3"/>
          <p:cNvSpPr>
            <a:spLocks noGrp="1"/>
          </p:cNvSpPr>
          <p:nvPr>
            <p:ph type="ftr" sz="quarter" idx="11"/>
          </p:nvPr>
        </p:nvSpPr>
        <p:spPr/>
        <p:txBody>
          <a:bodyPr rtlCol="0"/>
          <a:lstStyle/>
          <a:p>
            <a:pPr rtl="0"/>
            <a:endParaRPr lang="en-GB" noProof="0"/>
          </a:p>
        </p:txBody>
      </p:sp>
      <p:sp>
        <p:nvSpPr>
          <p:cNvPr id="6" name="Slide Number Placeholder 4"/>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rtlCol="0"/>
          <a:lstStyle/>
          <a:p>
            <a:pPr rtl="0"/>
            <a:fld id="{09E0262B-C3C1-4C6D-9A9C-667433511425}" type="datetime1">
              <a:rPr lang="en-GB" noProof="0" smtClean="0"/>
              <a:t>31/12/2024</a:t>
            </a:fld>
            <a:endParaRPr lang="en-GB" noProof="0"/>
          </a:p>
        </p:txBody>
      </p:sp>
      <p:sp>
        <p:nvSpPr>
          <p:cNvPr id="5" name="Footer Placeholder 2"/>
          <p:cNvSpPr>
            <a:spLocks noGrp="1"/>
          </p:cNvSpPr>
          <p:nvPr>
            <p:ph type="ftr" sz="quarter" idx="11"/>
          </p:nvPr>
        </p:nvSpPr>
        <p:spPr/>
        <p:txBody>
          <a:bodyPr rtlCol="0"/>
          <a:lstStyle/>
          <a:p>
            <a:pPr rtl="0"/>
            <a:endParaRPr lang="en-GB" noProof="0"/>
          </a:p>
        </p:txBody>
      </p:sp>
      <p:sp>
        <p:nvSpPr>
          <p:cNvPr id="6" name="Slide Number Placeholder 3"/>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rtlCol="0" anchor="b"/>
          <a:lstStyle>
            <a:lvl1pPr algn="l">
              <a:defRPr sz="2400" b="0"/>
            </a:lvl1pPr>
          </a:lstStyle>
          <a:p>
            <a:pPr rtl="0"/>
            <a:r>
              <a:rPr lang="en-GB" noProof="0"/>
              <a:t>Click to edit Master title style</a:t>
            </a:r>
          </a:p>
        </p:txBody>
      </p:sp>
      <p:sp>
        <p:nvSpPr>
          <p:cNvPr id="3" name="Content Placeholder 2"/>
          <p:cNvSpPr>
            <a:spLocks noGrp="1"/>
          </p:cNvSpPr>
          <p:nvPr>
            <p:ph idx="1"/>
          </p:nvPr>
        </p:nvSpPr>
        <p:spPr>
          <a:xfrm>
            <a:off x="4784616" y="1447800"/>
            <a:ext cx="5195997" cy="4572000"/>
          </a:xfrm>
        </p:spPr>
        <p:txBody>
          <a:bodyPr rtlCol="0"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Text Placeholder 3"/>
          <p:cNvSpPr>
            <a:spLocks noGrp="1"/>
          </p:cNvSpPr>
          <p:nvPr>
            <p:ph type="body" sz="half" idx="2"/>
          </p:nvPr>
        </p:nvSpPr>
        <p:spPr>
          <a:xfrm>
            <a:off x="1154953" y="3129280"/>
            <a:ext cx="3401063" cy="2895599"/>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7" name="Date Placeholder 4"/>
          <p:cNvSpPr>
            <a:spLocks noGrp="1"/>
          </p:cNvSpPr>
          <p:nvPr>
            <p:ph type="dt" sz="half" idx="10"/>
          </p:nvPr>
        </p:nvSpPr>
        <p:spPr/>
        <p:txBody>
          <a:bodyPr rtlCol="0"/>
          <a:lstStyle/>
          <a:p>
            <a:pPr rtl="0"/>
            <a:fld id="{0A17EDFE-3B2D-409E-815B-664566D1B138}" type="datetime1">
              <a:rPr lang="en-GB" noProof="0" smtClean="0"/>
              <a:t>31/12/2024</a:t>
            </a:fld>
            <a:endParaRPr lang="en-GB" noProof="0"/>
          </a:p>
        </p:txBody>
      </p:sp>
      <p:sp>
        <p:nvSpPr>
          <p:cNvPr id="5" name="Footer Placeholder 5"/>
          <p:cNvSpPr>
            <a:spLocks noGrp="1"/>
          </p:cNvSpPr>
          <p:nvPr>
            <p:ph type="ftr" sz="quarter" idx="11"/>
          </p:nvPr>
        </p:nvSpPr>
        <p:spPr/>
        <p:txBody>
          <a:bodyPr rtlCol="0"/>
          <a:lstStyle/>
          <a:p>
            <a:pPr rtl="0"/>
            <a:endParaRPr lang="en-GB" noProof="0"/>
          </a:p>
        </p:txBody>
      </p:sp>
      <p:sp>
        <p:nvSpPr>
          <p:cNvPr id="6" name="Slide Number Placeholder 6"/>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rtlCol="0" anchor="b">
            <a:normAutofit/>
          </a:bodyPr>
          <a:lstStyle>
            <a:lvl1pPr algn="l">
              <a:defRPr sz="3600" b="0"/>
            </a:lvl1pPr>
          </a:lstStyle>
          <a:p>
            <a:pPr rtl="0"/>
            <a:r>
              <a:rPr lang="en-GB" noProof="0"/>
              <a:t>Click to edit Master title style</a:t>
            </a:r>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n-GB" noProof="0"/>
              <a:t>Click icon to add picture</a:t>
            </a:r>
          </a:p>
        </p:txBody>
      </p:sp>
      <p:sp>
        <p:nvSpPr>
          <p:cNvPr id="4" name="Text Placeholder 3"/>
          <p:cNvSpPr>
            <a:spLocks noGrp="1"/>
          </p:cNvSpPr>
          <p:nvPr>
            <p:ph type="body" sz="half" idx="2"/>
          </p:nvPr>
        </p:nvSpPr>
        <p:spPr>
          <a:xfrm>
            <a:off x="1154954" y="3657600"/>
            <a:ext cx="5084979" cy="1371600"/>
          </a:xfrm>
        </p:spPr>
        <p:txBody>
          <a:bodyPr rtlCol="0">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p:txBody>
          <a:bodyPr rtlCol="0"/>
          <a:lstStyle/>
          <a:p>
            <a:pPr rtl="0"/>
            <a:fld id="{81BEC05C-0C7D-4CFC-AB94-3D6075A054D5}" type="datetime1">
              <a:rPr lang="en-GB" noProof="0" smtClean="0"/>
              <a:t>31/12/2024</a:t>
            </a:fld>
            <a:endParaRPr lang="en-GB" noProof="0"/>
          </a:p>
        </p:txBody>
      </p:sp>
      <p:sp>
        <p:nvSpPr>
          <p:cNvPr id="6" name="Footer Placeholder 5"/>
          <p:cNvSpPr>
            <a:spLocks noGrp="1"/>
          </p:cNvSpPr>
          <p:nvPr>
            <p:ph type="ftr" sz="quarter" idx="11"/>
          </p:nvPr>
        </p:nvSpPr>
        <p:spPr/>
        <p:txBody>
          <a:bodyPr rtlCol="0"/>
          <a:lstStyle/>
          <a:p>
            <a:pPr rtl="0"/>
            <a:endParaRPr lang="en-GB" noProof="0"/>
          </a:p>
        </p:txBody>
      </p:sp>
      <p:sp>
        <p:nvSpPr>
          <p:cNvPr id="7" name="Slide Number Placeholder 6"/>
          <p:cNvSpPr>
            <a:spLocks noGrp="1"/>
          </p:cNvSpPr>
          <p:nvPr>
            <p:ph type="sldNum" sz="quarter" idx="12"/>
          </p:nvPr>
        </p:nvSpPr>
        <p:spPr/>
        <p:txBody>
          <a:bodyPr rtlCol="0"/>
          <a:lstStyle/>
          <a:p>
            <a:pPr rtl="0"/>
            <a:fld id="{D57F1E4F-1CFF-5643-939E-02111984F565}" type="slidenum">
              <a:rPr lang="en-GB" noProof="0" smtClean="0"/>
              <a:t>‹#›</a:t>
            </a:fld>
            <a:endParaRPr lang="en-GB"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pPr rtl="0"/>
            <a:r>
              <a:rPr lang="en-GB" noProof="0"/>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rtl="0"/>
            <a:fld id="{3446B9D6-22F8-4AB0-ACFB-10DA600FE9C2}" type="datetime1">
              <a:rPr lang="en-GB" noProof="0" smtClean="0"/>
              <a:t>31/12/2024</a:t>
            </a:fld>
            <a:endParaRPr lang="en-GB" noProof="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rtl="0"/>
            <a:endParaRPr lang="en-GB" noProof="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pPr rtl="0"/>
            <a:fld id="{D57F1E4F-1CFF-5643-939E-02111984F565}" type="slidenum">
              <a:rPr lang="en-GB" noProof="0" smtClean="0"/>
              <a:t>‹#›</a:t>
            </a:fld>
            <a:endParaRPr lang="en-GB"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vert="horz" lIns="91440" tIns="45720" rIns="91440" bIns="45720" rtlCol="0" anchor="t">
            <a:noAutofit/>
          </a:bodyPr>
          <a:lstStyle/>
          <a:p>
            <a:r>
              <a:rPr lang="en-GB" dirty="0"/>
              <a:t>A Legitimate </a:t>
            </a:r>
            <a:br>
              <a:rPr lang="en-GB" dirty="0"/>
            </a:br>
            <a:r>
              <a:rPr lang="en-GB" dirty="0"/>
              <a:t> Democracy</a:t>
            </a:r>
          </a:p>
        </p:txBody>
      </p:sp>
      <p:sp>
        <p:nvSpPr>
          <p:cNvPr id="3" name="Subtitle 2"/>
          <p:cNvSpPr>
            <a:spLocks noGrp="1"/>
          </p:cNvSpPr>
          <p:nvPr>
            <p:ph type="subTitle" idx="1"/>
          </p:nvPr>
        </p:nvSpPr>
        <p:spPr/>
        <p:txBody>
          <a:bodyPr rtlCol="0"/>
          <a:lstStyle/>
          <a:p>
            <a:r>
              <a:rPr lang="en-GB" dirty="0"/>
              <a:t>By </a:t>
            </a:r>
            <a:r>
              <a:rPr lang="en-GB" dirty="0" err="1"/>
              <a:t>william</a:t>
            </a:r>
            <a:r>
              <a:rPr lang="en-GB" dirty="0"/>
              <a:t> hayes</a:t>
            </a:r>
          </a:p>
        </p:txBody>
      </p:sp>
    </p:spTree>
    <p:extLst>
      <p:ext uri="{BB962C8B-B14F-4D97-AF65-F5344CB8AC3E}">
        <p14:creationId xmlns:p14="http://schemas.microsoft.com/office/powerpoint/2010/main" val="2299734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00666" y="1354667"/>
            <a:ext cx="9318977"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Fundamental political reforms required;</a:t>
            </a:r>
            <a:endParaRPr lang="en-US" dirty="0"/>
          </a:p>
          <a:p>
            <a:endParaRPr lang="en-GB" sz="2800" dirty="0">
              <a:ea typeface="+mn-lt"/>
              <a:cs typeface="+mn-lt"/>
            </a:endParaRPr>
          </a:p>
          <a:p>
            <a:r>
              <a:rPr lang="en-GB" sz="2800" dirty="0">
                <a:ea typeface="+mn-lt"/>
                <a:cs typeface="+mn-lt"/>
              </a:rPr>
              <a:t>The transformation and decentralisation of the public sector, civil service and related organisational structures and management</a:t>
            </a:r>
            <a:endParaRPr lang="en-GB" sz="2800" dirty="0"/>
          </a:p>
        </p:txBody>
      </p:sp>
      <p:sp>
        <p:nvSpPr>
          <p:cNvPr id="2" name="TextBox 1">
            <a:extLst>
              <a:ext uri="{FF2B5EF4-FFF2-40B4-BE49-F238E27FC236}">
                <a16:creationId xmlns:a16="http://schemas.microsoft.com/office/drawing/2014/main" id="{637982DA-AD1D-B725-0C69-91622B9EE928}"/>
              </a:ext>
            </a:extLst>
          </p:cNvPr>
          <p:cNvSpPr txBox="1"/>
          <p:nvPr/>
        </p:nvSpPr>
        <p:spPr>
          <a:xfrm>
            <a:off x="1100666" y="3965221"/>
            <a:ext cx="9629421"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latin typeface="Century Gothic"/>
              </a:rPr>
              <a:t>This</a:t>
            </a:r>
            <a:r>
              <a:rPr lang="en-GB" sz="2800" dirty="0">
                <a:ea typeface="+mn-lt"/>
                <a:cs typeface="+mn-lt"/>
              </a:rPr>
              <a:t> should be done within the first two years of the twenty-year plan</a:t>
            </a:r>
            <a:endParaRPr lang="en-GB" sz="2800" dirty="0">
              <a:latin typeface="Century Gothic"/>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00666" y="5150554"/>
            <a:ext cx="953064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2800" dirty="0">
                <a:solidFill>
                  <a:srgbClr val="FFFFFF"/>
                </a:solidFill>
                <a:latin typeface="Century Gothic"/>
              </a:rPr>
              <a:t>Foundations</a:t>
            </a:r>
            <a:r>
              <a:rPr lang="en-GB" sz="2800" baseline="0" dirty="0">
                <a:solidFill>
                  <a:srgbClr val="FFFFFF"/>
                </a:solidFill>
                <a:latin typeface="Century Gothic"/>
              </a:rPr>
              <a:t> and aims </a:t>
            </a:r>
            <a:r>
              <a:rPr lang="en-GB" sz="2800" dirty="0">
                <a:solidFill>
                  <a:srgbClr val="FFFFFF"/>
                </a:solidFill>
                <a:latin typeface="Century Gothic"/>
              </a:rPr>
              <a:t>covering</a:t>
            </a:r>
            <a:r>
              <a:rPr lang="en-GB" sz="2800" baseline="0" dirty="0">
                <a:solidFill>
                  <a:srgbClr val="FFFFFF"/>
                </a:solidFill>
                <a:latin typeface="Century Gothic"/>
              </a:rPr>
              <a:t> the future leadership and management within the public sector</a:t>
            </a:r>
            <a:endParaRPr lang="en-GB" dirty="0"/>
          </a:p>
        </p:txBody>
      </p:sp>
    </p:spTree>
    <p:extLst>
      <p:ext uri="{BB962C8B-B14F-4D97-AF65-F5344CB8AC3E}">
        <p14:creationId xmlns:p14="http://schemas.microsoft.com/office/powerpoint/2010/main" val="635882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00666" y="1354667"/>
            <a:ext cx="9318977"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The right of voting citizenship at 16, in line with the right to be employed, obligation to pay NI and tax on PAYE</a:t>
            </a:r>
          </a:p>
        </p:txBody>
      </p:sp>
      <p:sp>
        <p:nvSpPr>
          <p:cNvPr id="2" name="TextBox 1">
            <a:extLst>
              <a:ext uri="{FF2B5EF4-FFF2-40B4-BE49-F238E27FC236}">
                <a16:creationId xmlns:a16="http://schemas.microsoft.com/office/drawing/2014/main" id="{637982DA-AD1D-B725-0C69-91622B9EE928}"/>
              </a:ext>
            </a:extLst>
          </p:cNvPr>
          <p:cNvSpPr txBox="1"/>
          <p:nvPr/>
        </p:nvSpPr>
        <p:spPr>
          <a:xfrm>
            <a:off x="1100666" y="3019777"/>
            <a:ext cx="9629421"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solidFill>
                  <a:srgbClr val="FFFFFF"/>
                </a:solidFill>
                <a:latin typeface="Century Gothic"/>
              </a:rPr>
              <a:t>The</a:t>
            </a:r>
            <a:r>
              <a:rPr lang="en-GB" sz="2800" baseline="0" dirty="0">
                <a:solidFill>
                  <a:srgbClr val="FFFFFF"/>
                </a:solidFill>
                <a:latin typeface="Century Gothic"/>
              </a:rPr>
              <a:t> right to marry and to have consensual sex, </a:t>
            </a:r>
            <a:r>
              <a:rPr lang="en-GB" sz="2800" dirty="0">
                <a:solidFill>
                  <a:srgbClr val="FFFFFF"/>
                </a:solidFill>
                <a:latin typeface="Century Gothic"/>
              </a:rPr>
              <a:t> </a:t>
            </a:r>
            <a:r>
              <a:rPr lang="en-GB" sz="2800" baseline="0" dirty="0">
                <a:solidFill>
                  <a:srgbClr val="FFFFFF"/>
                </a:solidFill>
                <a:latin typeface="Century Gothic"/>
              </a:rPr>
              <a:t>join the armed forces, </a:t>
            </a:r>
            <a:r>
              <a:rPr lang="en-GB" sz="2800" dirty="0">
                <a:solidFill>
                  <a:srgbClr val="FFFFFF"/>
                </a:solidFill>
                <a:latin typeface="Century Gothic"/>
              </a:rPr>
              <a:t>to</a:t>
            </a:r>
            <a:r>
              <a:rPr lang="en-GB" sz="2800" baseline="0" dirty="0">
                <a:solidFill>
                  <a:srgbClr val="FFFFFF"/>
                </a:solidFill>
                <a:latin typeface="Century Gothic"/>
              </a:rPr>
              <a:t> drive, </a:t>
            </a:r>
            <a:r>
              <a:rPr lang="en-GB" sz="2800" dirty="0">
                <a:solidFill>
                  <a:srgbClr val="FFFFFF"/>
                </a:solidFill>
                <a:latin typeface="Century Gothic"/>
              </a:rPr>
              <a:t>to</a:t>
            </a:r>
            <a:r>
              <a:rPr lang="en-GB" sz="2800" baseline="0" dirty="0">
                <a:solidFill>
                  <a:srgbClr val="FFFFFF"/>
                </a:solidFill>
                <a:latin typeface="Century Gothic"/>
              </a:rPr>
              <a:t> have ownership</a:t>
            </a:r>
            <a:endParaRPr lang="en-GB" sz="2800" dirty="0">
              <a:latin typeface="Century Gothic"/>
            </a:endParaRPr>
          </a:p>
        </p:txBody>
      </p:sp>
    </p:spTree>
    <p:extLst>
      <p:ext uri="{BB962C8B-B14F-4D97-AF65-F5344CB8AC3E}">
        <p14:creationId xmlns:p14="http://schemas.microsoft.com/office/powerpoint/2010/main" val="2299080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00666" y="2576743"/>
            <a:ext cx="9318977"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A legal obligation for all citizens where all votes count proportionately</a:t>
            </a:r>
            <a:endParaRPr lang="en-GB" sz="2800" dirty="0"/>
          </a:p>
        </p:txBody>
      </p:sp>
      <p:sp>
        <p:nvSpPr>
          <p:cNvPr id="2" name="TextBox 1">
            <a:extLst>
              <a:ext uri="{FF2B5EF4-FFF2-40B4-BE49-F238E27FC236}">
                <a16:creationId xmlns:a16="http://schemas.microsoft.com/office/drawing/2014/main" id="{637982DA-AD1D-B725-0C69-91622B9EE928}"/>
              </a:ext>
            </a:extLst>
          </p:cNvPr>
          <p:cNvSpPr txBox="1"/>
          <p:nvPr/>
        </p:nvSpPr>
        <p:spPr>
          <a:xfrm>
            <a:off x="1100666" y="3939928"/>
            <a:ext cx="9629421"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solidFill>
                  <a:srgbClr val="FFFFFF"/>
                </a:solidFill>
                <a:latin typeface="Century Gothic"/>
              </a:rPr>
              <a:t>Those</a:t>
            </a:r>
            <a:r>
              <a:rPr lang="en-GB" sz="2800" dirty="0">
                <a:solidFill>
                  <a:srgbClr val="FFFFFF"/>
                </a:solidFill>
                <a:ea typeface="+mn-lt"/>
                <a:cs typeface="+mn-lt"/>
              </a:rPr>
              <a:t> who don't like to vote or support any of the candidates or manifestos </a:t>
            </a:r>
            <a:endParaRPr lang="en-GB" sz="2800" dirty="0">
              <a:latin typeface="Century Gothic"/>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00666" y="5433042"/>
            <a:ext cx="953064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t>Can</a:t>
            </a:r>
            <a:r>
              <a:rPr lang="en-GB" sz="2800" b="1" dirty="0">
                <a:ea typeface="+mn-lt"/>
                <a:cs typeface="+mn-lt"/>
              </a:rPr>
              <a:t> </a:t>
            </a:r>
            <a:r>
              <a:rPr lang="en-GB" sz="2800" dirty="0">
                <a:ea typeface="+mn-lt"/>
                <a:cs typeface="+mn-lt"/>
              </a:rPr>
              <a:t>demonstrate their objection, on a ballot paper, ticking  "None of The Above"</a:t>
            </a:r>
            <a:endParaRPr lang="en-GB" sz="2800" dirty="0"/>
          </a:p>
        </p:txBody>
      </p:sp>
      <p:sp>
        <p:nvSpPr>
          <p:cNvPr id="5" name="TextBox 4">
            <a:extLst>
              <a:ext uri="{FF2B5EF4-FFF2-40B4-BE49-F238E27FC236}">
                <a16:creationId xmlns:a16="http://schemas.microsoft.com/office/drawing/2014/main" id="{712007F7-E631-C29D-DBF9-69447176B800}"/>
              </a:ext>
            </a:extLst>
          </p:cNvPr>
          <p:cNvSpPr txBox="1"/>
          <p:nvPr/>
        </p:nvSpPr>
        <p:spPr>
          <a:xfrm>
            <a:off x="1098536" y="1284111"/>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600" dirty="0"/>
              <a:t>Voting</a:t>
            </a:r>
          </a:p>
        </p:txBody>
      </p:sp>
    </p:spTree>
    <p:extLst>
      <p:ext uri="{BB962C8B-B14F-4D97-AF65-F5344CB8AC3E}">
        <p14:creationId xmlns:p14="http://schemas.microsoft.com/office/powerpoint/2010/main" val="2244010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00666" y="1236187"/>
            <a:ext cx="9318977"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All Citizens, continue to be involved and make their views matter</a:t>
            </a:r>
            <a:endParaRPr lang="en-GB" sz="2800" dirty="0"/>
          </a:p>
        </p:txBody>
      </p:sp>
      <p:sp>
        <p:nvSpPr>
          <p:cNvPr id="2" name="TextBox 1">
            <a:extLst>
              <a:ext uri="{FF2B5EF4-FFF2-40B4-BE49-F238E27FC236}">
                <a16:creationId xmlns:a16="http://schemas.microsoft.com/office/drawing/2014/main" id="{637982DA-AD1D-B725-0C69-91622B9EE928}"/>
              </a:ext>
            </a:extLst>
          </p:cNvPr>
          <p:cNvSpPr txBox="1"/>
          <p:nvPr/>
        </p:nvSpPr>
        <p:spPr>
          <a:xfrm>
            <a:off x="1100666" y="2726372"/>
            <a:ext cx="9629421"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solidFill>
                  <a:srgbClr val="FFFFFF"/>
                </a:solidFill>
                <a:latin typeface="Century Gothic"/>
              </a:rPr>
              <a:t>Right</a:t>
            </a:r>
            <a:r>
              <a:rPr lang="en-GB" sz="2800" dirty="0">
                <a:solidFill>
                  <a:srgbClr val="FFFFFF"/>
                </a:solidFill>
                <a:ea typeface="+mn-lt"/>
                <a:cs typeface="+mn-lt"/>
              </a:rPr>
              <a:t> to peaceful demonstration and free speech to be enshrined in legislation</a:t>
            </a:r>
            <a:endParaRPr lang="en-GB" sz="2800" dirty="0">
              <a:latin typeface="Century Gothic"/>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00666" y="4233598"/>
            <a:ext cx="953064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Stand down the career minority elected Politician's, with too little to do, who interfere far too often</a:t>
            </a:r>
            <a:endParaRPr lang="en-GB" sz="2800" dirty="0"/>
          </a:p>
        </p:txBody>
      </p:sp>
      <p:sp>
        <p:nvSpPr>
          <p:cNvPr id="7" name="TextBox 6">
            <a:extLst>
              <a:ext uri="{FF2B5EF4-FFF2-40B4-BE49-F238E27FC236}">
                <a16:creationId xmlns:a16="http://schemas.microsoft.com/office/drawing/2014/main" id="{784CB476-65F4-2D16-0EE5-88F122247F4A}"/>
              </a:ext>
            </a:extLst>
          </p:cNvPr>
          <p:cNvSpPr txBox="1"/>
          <p:nvPr/>
        </p:nvSpPr>
        <p:spPr>
          <a:xfrm>
            <a:off x="1154288" y="5557220"/>
            <a:ext cx="95306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t>Removing the first past the post system</a:t>
            </a:r>
          </a:p>
        </p:txBody>
      </p:sp>
    </p:spTree>
    <p:extLst>
      <p:ext uri="{BB962C8B-B14F-4D97-AF65-F5344CB8AC3E}">
        <p14:creationId xmlns:p14="http://schemas.microsoft.com/office/powerpoint/2010/main" val="825064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00666" y="1236187"/>
            <a:ext cx="9318977"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Creating an English Nation that's vibrant, tolerant, within an alliance of neighbouring nation states</a:t>
            </a:r>
          </a:p>
        </p:txBody>
      </p:sp>
      <p:sp>
        <p:nvSpPr>
          <p:cNvPr id="2" name="TextBox 1">
            <a:extLst>
              <a:ext uri="{FF2B5EF4-FFF2-40B4-BE49-F238E27FC236}">
                <a16:creationId xmlns:a16="http://schemas.microsoft.com/office/drawing/2014/main" id="{637982DA-AD1D-B725-0C69-91622B9EE928}"/>
              </a:ext>
            </a:extLst>
          </p:cNvPr>
          <p:cNvSpPr txBox="1"/>
          <p:nvPr/>
        </p:nvSpPr>
        <p:spPr>
          <a:xfrm>
            <a:off x="1100666" y="2726372"/>
            <a:ext cx="9629421"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aseline="0" dirty="0">
                <a:solidFill>
                  <a:srgbClr val="FFFFFF"/>
                </a:solidFill>
                <a:latin typeface="Century Gothic"/>
              </a:rPr>
              <a:t>Forming an Alliance of mutual support for agreed, Defence, Security, Monetary and Economic Union</a:t>
            </a:r>
            <a:endParaRPr lang="en-GB" sz="2800" dirty="0">
              <a:latin typeface="Century Gothic"/>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00666" y="4233598"/>
            <a:ext cx="9530644"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Freedom of trade, labour movement and right to benefits subject to English-Nation Statehood legislation</a:t>
            </a:r>
            <a:endParaRPr lang="en-GB" sz="2800" dirty="0"/>
          </a:p>
        </p:txBody>
      </p:sp>
    </p:spTree>
    <p:extLst>
      <p:ext uri="{BB962C8B-B14F-4D97-AF65-F5344CB8AC3E}">
        <p14:creationId xmlns:p14="http://schemas.microsoft.com/office/powerpoint/2010/main" val="1622088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00666" y="1236187"/>
            <a:ext cx="9318977"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Strong, cohesive society with support for a diverse and inclusive culture</a:t>
            </a:r>
          </a:p>
        </p:txBody>
      </p:sp>
      <p:sp>
        <p:nvSpPr>
          <p:cNvPr id="2" name="TextBox 1">
            <a:extLst>
              <a:ext uri="{FF2B5EF4-FFF2-40B4-BE49-F238E27FC236}">
                <a16:creationId xmlns:a16="http://schemas.microsoft.com/office/drawing/2014/main" id="{637982DA-AD1D-B725-0C69-91622B9EE928}"/>
              </a:ext>
            </a:extLst>
          </p:cNvPr>
          <p:cNvSpPr txBox="1"/>
          <p:nvPr/>
        </p:nvSpPr>
        <p:spPr>
          <a:xfrm>
            <a:off x="1284110" y="2726372"/>
            <a:ext cx="962942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solidFill>
                  <a:srgbClr val="FFFFFF"/>
                </a:solidFill>
                <a:ea typeface="+mn-lt"/>
                <a:cs typeface="+mn-lt"/>
              </a:rPr>
              <a:t>"Hope springs eternal, whilst despair is a dry well"</a:t>
            </a:r>
            <a:endParaRPr lang="en-GB" sz="2800" dirty="0">
              <a:solidFill>
                <a:srgbClr val="FFFFFF"/>
              </a:solidFill>
              <a:latin typeface="Century Gothic"/>
            </a:endParaRPr>
          </a:p>
        </p:txBody>
      </p:sp>
    </p:spTree>
    <p:extLst>
      <p:ext uri="{BB962C8B-B14F-4D97-AF65-F5344CB8AC3E}">
        <p14:creationId xmlns:p14="http://schemas.microsoft.com/office/powerpoint/2010/main" val="1327553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10 FOUNDATIONS FOR A LEGITIMATE DEMOCRACY</a:t>
            </a:r>
            <a:endParaRPr lang="en-GB" sz="2800" dirty="0">
              <a:ea typeface="+mn-lt"/>
              <a:cs typeface="+mn-lt"/>
            </a:endParaRPr>
          </a:p>
        </p:txBody>
      </p:sp>
      <p:sp>
        <p:nvSpPr>
          <p:cNvPr id="2" name="TextBox 1">
            <a:extLst>
              <a:ext uri="{FF2B5EF4-FFF2-40B4-BE49-F238E27FC236}">
                <a16:creationId xmlns:a16="http://schemas.microsoft.com/office/drawing/2014/main" id="{637982DA-AD1D-B725-0C69-91622B9EE928}"/>
              </a:ext>
            </a:extLst>
          </p:cNvPr>
          <p:cNvSpPr txBox="1"/>
          <p:nvPr/>
        </p:nvSpPr>
        <p:spPr>
          <a:xfrm>
            <a:off x="1100666" y="2176039"/>
            <a:ext cx="962942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solidFill>
                  <a:srgbClr val="FFFFFF"/>
                </a:solidFill>
                <a:latin typeface="Century Gothic"/>
              </a:rPr>
              <a:t>An</a:t>
            </a:r>
            <a:r>
              <a:rPr lang="en-GB" sz="2800" dirty="0">
                <a:solidFill>
                  <a:srgbClr val="FFFFFF"/>
                </a:solidFill>
                <a:ea typeface="+mn-lt"/>
                <a:cs typeface="+mn-lt"/>
              </a:rPr>
              <a:t> English Parliament (EP)</a:t>
            </a:r>
            <a:endParaRPr lang="en-US" dirty="0"/>
          </a:p>
        </p:txBody>
      </p:sp>
      <p:sp>
        <p:nvSpPr>
          <p:cNvPr id="3" name="TextBox 2">
            <a:extLst>
              <a:ext uri="{FF2B5EF4-FFF2-40B4-BE49-F238E27FC236}">
                <a16:creationId xmlns:a16="http://schemas.microsoft.com/office/drawing/2014/main" id="{5D1A9AAA-97C9-2A19-718A-39DF560FF830}"/>
              </a:ext>
            </a:extLst>
          </p:cNvPr>
          <p:cNvSpPr txBox="1"/>
          <p:nvPr/>
        </p:nvSpPr>
        <p:spPr>
          <a:xfrm>
            <a:off x="1100666" y="3005931"/>
            <a:ext cx="95306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An English Senate (ES)</a:t>
            </a:r>
          </a:p>
        </p:txBody>
      </p:sp>
      <p:sp>
        <p:nvSpPr>
          <p:cNvPr id="7" name="TextBox 6">
            <a:extLst>
              <a:ext uri="{FF2B5EF4-FFF2-40B4-BE49-F238E27FC236}">
                <a16:creationId xmlns:a16="http://schemas.microsoft.com/office/drawing/2014/main" id="{784CB476-65F4-2D16-0EE5-88F122247F4A}"/>
              </a:ext>
            </a:extLst>
          </p:cNvPr>
          <p:cNvSpPr txBox="1"/>
          <p:nvPr/>
        </p:nvSpPr>
        <p:spPr>
          <a:xfrm>
            <a:off x="1097844" y="3835664"/>
            <a:ext cx="9530644"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t>Devolved</a:t>
            </a:r>
            <a:r>
              <a:rPr lang="en-GB" sz="2800" dirty="0">
                <a:ea typeface="+mn-lt"/>
                <a:cs typeface="+mn-lt"/>
              </a:rPr>
              <a:t> Government (and related Institutions to District Assembly's) (DA)</a:t>
            </a:r>
            <a:endParaRPr lang="en-US" dirty="0"/>
          </a:p>
          <a:p>
            <a:endParaRPr lang="en-GB" sz="2800" dirty="0"/>
          </a:p>
        </p:txBody>
      </p:sp>
      <p:sp>
        <p:nvSpPr>
          <p:cNvPr id="9" name="TextBox 8">
            <a:extLst>
              <a:ext uri="{FF2B5EF4-FFF2-40B4-BE49-F238E27FC236}">
                <a16:creationId xmlns:a16="http://schemas.microsoft.com/office/drawing/2014/main" id="{CCACA3E0-BB3C-6F8E-1895-828B5832DC50}"/>
              </a:ext>
            </a:extLst>
          </p:cNvPr>
          <p:cNvSpPr txBox="1"/>
          <p:nvPr/>
        </p:nvSpPr>
        <p:spPr>
          <a:xfrm>
            <a:off x="1095022" y="5102842"/>
            <a:ext cx="95306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Compulsory Voting (CV)</a:t>
            </a:r>
            <a:endParaRPr lang="en-US" dirty="0"/>
          </a:p>
        </p:txBody>
      </p:sp>
    </p:spTree>
    <p:extLst>
      <p:ext uri="{BB962C8B-B14F-4D97-AF65-F5344CB8AC3E}">
        <p14:creationId xmlns:p14="http://schemas.microsoft.com/office/powerpoint/2010/main" val="1643534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10 FOUNDATIONS FOR A LEGITIMATE DEMOCRACY</a:t>
            </a:r>
            <a:endParaRPr lang="en-GB" sz="2800" dirty="0">
              <a:ea typeface="+mn-lt"/>
              <a:cs typeface="+mn-lt"/>
            </a:endParaRPr>
          </a:p>
        </p:txBody>
      </p:sp>
      <p:sp>
        <p:nvSpPr>
          <p:cNvPr id="2" name="TextBox 1">
            <a:extLst>
              <a:ext uri="{FF2B5EF4-FFF2-40B4-BE49-F238E27FC236}">
                <a16:creationId xmlns:a16="http://schemas.microsoft.com/office/drawing/2014/main" id="{637982DA-AD1D-B725-0C69-91622B9EE928}"/>
              </a:ext>
            </a:extLst>
          </p:cNvPr>
          <p:cNvSpPr txBox="1"/>
          <p:nvPr/>
        </p:nvSpPr>
        <p:spPr>
          <a:xfrm>
            <a:off x="1100666" y="2176039"/>
            <a:ext cx="962942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Proportional Representation (PR)</a:t>
            </a:r>
            <a:endParaRPr lang="en-US" dirty="0"/>
          </a:p>
        </p:txBody>
      </p:sp>
      <p:sp>
        <p:nvSpPr>
          <p:cNvPr id="3" name="TextBox 2">
            <a:extLst>
              <a:ext uri="{FF2B5EF4-FFF2-40B4-BE49-F238E27FC236}">
                <a16:creationId xmlns:a16="http://schemas.microsoft.com/office/drawing/2014/main" id="{5D1A9AAA-97C9-2A19-718A-39DF560FF830}"/>
              </a:ext>
            </a:extLst>
          </p:cNvPr>
          <p:cNvSpPr txBox="1"/>
          <p:nvPr/>
        </p:nvSpPr>
        <p:spPr>
          <a:xfrm>
            <a:off x="1100666" y="3005931"/>
            <a:ext cx="95306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English Citizenship (and National Identification)</a:t>
            </a:r>
            <a:endParaRPr lang="en-US" dirty="0"/>
          </a:p>
        </p:txBody>
      </p:sp>
      <p:sp>
        <p:nvSpPr>
          <p:cNvPr id="7" name="TextBox 6">
            <a:extLst>
              <a:ext uri="{FF2B5EF4-FFF2-40B4-BE49-F238E27FC236}">
                <a16:creationId xmlns:a16="http://schemas.microsoft.com/office/drawing/2014/main" id="{784CB476-65F4-2D16-0EE5-88F122247F4A}"/>
              </a:ext>
            </a:extLst>
          </p:cNvPr>
          <p:cNvSpPr txBox="1"/>
          <p:nvPr/>
        </p:nvSpPr>
        <p:spPr>
          <a:xfrm>
            <a:off x="1097844" y="3835664"/>
            <a:ext cx="95306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A Secular English State</a:t>
            </a:r>
            <a:endParaRPr lang="en-US" dirty="0"/>
          </a:p>
        </p:txBody>
      </p:sp>
      <p:sp>
        <p:nvSpPr>
          <p:cNvPr id="9" name="TextBox 8">
            <a:extLst>
              <a:ext uri="{FF2B5EF4-FFF2-40B4-BE49-F238E27FC236}">
                <a16:creationId xmlns:a16="http://schemas.microsoft.com/office/drawing/2014/main" id="{CCACA3E0-BB3C-6F8E-1895-828B5832DC50}"/>
              </a:ext>
            </a:extLst>
          </p:cNvPr>
          <p:cNvSpPr txBox="1"/>
          <p:nvPr/>
        </p:nvSpPr>
        <p:spPr>
          <a:xfrm>
            <a:off x="1095022" y="4820620"/>
            <a:ext cx="95306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Voting age at 16</a:t>
            </a:r>
            <a:endParaRPr lang="en-US" dirty="0"/>
          </a:p>
        </p:txBody>
      </p:sp>
    </p:spTree>
    <p:extLst>
      <p:ext uri="{BB962C8B-B14F-4D97-AF65-F5344CB8AC3E}">
        <p14:creationId xmlns:p14="http://schemas.microsoft.com/office/powerpoint/2010/main" val="360591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10 FOUNDATIONS FOR A LEGITIMATE DEMOCRACY</a:t>
            </a:r>
            <a:endParaRPr lang="en-GB" sz="2800" dirty="0">
              <a:ea typeface="+mn-lt"/>
              <a:cs typeface="+mn-lt"/>
            </a:endParaRPr>
          </a:p>
        </p:txBody>
      </p:sp>
      <p:sp>
        <p:nvSpPr>
          <p:cNvPr id="2" name="TextBox 1">
            <a:extLst>
              <a:ext uri="{FF2B5EF4-FFF2-40B4-BE49-F238E27FC236}">
                <a16:creationId xmlns:a16="http://schemas.microsoft.com/office/drawing/2014/main" id="{637982DA-AD1D-B725-0C69-91622B9EE928}"/>
              </a:ext>
            </a:extLst>
          </p:cNvPr>
          <p:cNvSpPr txBox="1"/>
          <p:nvPr/>
        </p:nvSpPr>
        <p:spPr>
          <a:xfrm>
            <a:off x="1100666" y="2176039"/>
            <a:ext cx="962942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Reformed UK and European Unions</a:t>
            </a:r>
            <a:endParaRPr lang="en-US" dirty="0"/>
          </a:p>
        </p:txBody>
      </p:sp>
      <p:sp>
        <p:nvSpPr>
          <p:cNvPr id="3" name="TextBox 2">
            <a:extLst>
              <a:ext uri="{FF2B5EF4-FFF2-40B4-BE49-F238E27FC236}">
                <a16:creationId xmlns:a16="http://schemas.microsoft.com/office/drawing/2014/main" id="{5D1A9AAA-97C9-2A19-718A-39DF560FF830}"/>
              </a:ext>
            </a:extLst>
          </p:cNvPr>
          <p:cNvSpPr txBox="1"/>
          <p:nvPr/>
        </p:nvSpPr>
        <p:spPr>
          <a:xfrm>
            <a:off x="1100666" y="3005931"/>
            <a:ext cx="9530644"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Compulsory Education </a:t>
            </a:r>
            <a:endParaRPr lang="en-US" dirty="0"/>
          </a:p>
          <a:p>
            <a:r>
              <a:rPr lang="en-GB" sz="2800" dirty="0">
                <a:ea typeface="+mn-lt"/>
                <a:cs typeface="+mn-lt"/>
              </a:rPr>
              <a:t>--Training and Occupation up to 21 years of Age</a:t>
            </a:r>
            <a:endParaRPr lang="en-GB" dirty="0"/>
          </a:p>
          <a:p>
            <a:endParaRPr lang="en-GB" sz="2800" dirty="0"/>
          </a:p>
        </p:txBody>
      </p:sp>
    </p:spTree>
    <p:extLst>
      <p:ext uri="{BB962C8B-B14F-4D97-AF65-F5344CB8AC3E}">
        <p14:creationId xmlns:p14="http://schemas.microsoft.com/office/powerpoint/2010/main" val="651910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r>
              <a:rPr lang="en-GB" sz="2800" b="1" dirty="0">
                <a:ea typeface="+mn-lt"/>
                <a:cs typeface="+mn-lt"/>
              </a:rPr>
              <a:t>   -- The English Parliament (EP)</a:t>
            </a:r>
            <a:endParaRPr lang="en-GB" dirty="0"/>
          </a:p>
          <a:p>
            <a:endParaRPr lang="en-GB" sz="2800" b="1" dirty="0">
              <a:ea typeface="+mn-lt"/>
              <a:cs typeface="+mn-lt"/>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57111" y="2427375"/>
            <a:ext cx="9530644"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An inspirational, creative, patriotic English Nation-State, which has an elected representative parliament every 5 years, committed to, long term stability and reform</a:t>
            </a:r>
            <a:endParaRPr lang="en-GB" sz="2800" dirty="0"/>
          </a:p>
        </p:txBody>
      </p:sp>
      <p:sp>
        <p:nvSpPr>
          <p:cNvPr id="6" name="TextBox 5">
            <a:extLst>
              <a:ext uri="{FF2B5EF4-FFF2-40B4-BE49-F238E27FC236}">
                <a16:creationId xmlns:a16="http://schemas.microsoft.com/office/drawing/2014/main" id="{40F9FEAC-7336-A264-CE82-07E70F72FF5F}"/>
              </a:ext>
            </a:extLst>
          </p:cNvPr>
          <p:cNvSpPr txBox="1"/>
          <p:nvPr/>
        </p:nvSpPr>
        <p:spPr>
          <a:xfrm>
            <a:off x="1154289" y="4865775"/>
            <a:ext cx="953064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With annual plans agreed within the overall 20 year plan</a:t>
            </a:r>
            <a:endParaRPr lang="en-US" dirty="0"/>
          </a:p>
        </p:txBody>
      </p:sp>
    </p:spTree>
    <p:extLst>
      <p:ext uri="{BB962C8B-B14F-4D97-AF65-F5344CB8AC3E}">
        <p14:creationId xmlns:p14="http://schemas.microsoft.com/office/powerpoint/2010/main" val="1733671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street with lights and a clock tower in the background&#10;&#10;Description automatically generated">
            <a:extLst>
              <a:ext uri="{FF2B5EF4-FFF2-40B4-BE49-F238E27FC236}">
                <a16:creationId xmlns:a16="http://schemas.microsoft.com/office/drawing/2014/main" id="{72E543CB-4B62-5FAB-23AC-B476C72E05C1}"/>
              </a:ext>
            </a:extLst>
          </p:cNvPr>
          <p:cNvPicPr>
            <a:picLocks noGrp="1" noChangeAspect="1"/>
          </p:cNvPicPr>
          <p:nvPr>
            <p:ph idx="1"/>
          </p:nvPr>
        </p:nvPicPr>
        <p:blipFill>
          <a:blip r:embed="rId2"/>
          <a:stretch>
            <a:fillRect/>
          </a:stretch>
        </p:blipFill>
        <p:spPr>
          <a:xfrm>
            <a:off x="-3270" y="-5835"/>
            <a:ext cx="6657461" cy="6858211"/>
          </a:xfrm>
        </p:spPr>
      </p:pic>
      <p:sp>
        <p:nvSpPr>
          <p:cNvPr id="7" name="TextBox 6">
            <a:extLst>
              <a:ext uri="{FF2B5EF4-FFF2-40B4-BE49-F238E27FC236}">
                <a16:creationId xmlns:a16="http://schemas.microsoft.com/office/drawing/2014/main" id="{44A42F00-DF49-8CDA-79DF-00FEC6FA0EDF}"/>
              </a:ext>
            </a:extLst>
          </p:cNvPr>
          <p:cNvSpPr txBox="1"/>
          <p:nvPr/>
        </p:nvSpPr>
        <p:spPr>
          <a:xfrm>
            <a:off x="7344870" y="1562885"/>
            <a:ext cx="3260784"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400" dirty="0">
                <a:solidFill>
                  <a:srgbClr val="FF0000"/>
                </a:solidFill>
              </a:rPr>
              <a:t>England Dream</a:t>
            </a:r>
          </a:p>
        </p:txBody>
      </p:sp>
    </p:spTree>
    <p:extLst>
      <p:ext uri="{BB962C8B-B14F-4D97-AF65-F5344CB8AC3E}">
        <p14:creationId xmlns:p14="http://schemas.microsoft.com/office/powerpoint/2010/main" val="8591956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r>
              <a:rPr lang="en-GB" sz="2800" b="1" dirty="0">
                <a:ea typeface="+mn-lt"/>
                <a:cs typeface="+mn-lt"/>
              </a:rPr>
              <a:t>   -- The English Senate (ES)</a:t>
            </a:r>
            <a:endParaRPr lang="en-GB" sz="2800" dirty="0"/>
          </a:p>
          <a:p>
            <a:endParaRPr lang="en-GB" sz="2800" b="1" dirty="0">
              <a:ea typeface="+mn-lt"/>
              <a:cs typeface="+mn-lt"/>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57111" y="2427375"/>
            <a:ext cx="9530644"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An elected legislative and constitutional chamber, based on a senate model, with a Senate Member (SM) elected for a 7-year term with a maximum 14 year's every 28 years</a:t>
            </a:r>
          </a:p>
          <a:p>
            <a:endParaRPr lang="en-GB" sz="2800" dirty="0"/>
          </a:p>
        </p:txBody>
      </p:sp>
      <p:sp>
        <p:nvSpPr>
          <p:cNvPr id="6" name="TextBox 5">
            <a:extLst>
              <a:ext uri="{FF2B5EF4-FFF2-40B4-BE49-F238E27FC236}">
                <a16:creationId xmlns:a16="http://schemas.microsoft.com/office/drawing/2014/main" id="{40F9FEAC-7336-A264-CE82-07E70F72FF5F}"/>
              </a:ext>
            </a:extLst>
          </p:cNvPr>
          <p:cNvSpPr txBox="1"/>
          <p:nvPr/>
        </p:nvSpPr>
        <p:spPr>
          <a:xfrm>
            <a:off x="1154289" y="4865775"/>
            <a:ext cx="953064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t>The</a:t>
            </a:r>
            <a:r>
              <a:rPr lang="en-GB" sz="2800" dirty="0">
                <a:ea typeface="+mn-lt"/>
                <a:cs typeface="+mn-lt"/>
              </a:rPr>
              <a:t> English Senate (ES) should oversee legislative and constitutional matters</a:t>
            </a:r>
            <a:endParaRPr lang="en-GB" sz="2800" dirty="0"/>
          </a:p>
        </p:txBody>
      </p:sp>
    </p:spTree>
    <p:extLst>
      <p:ext uri="{BB962C8B-B14F-4D97-AF65-F5344CB8AC3E}">
        <p14:creationId xmlns:p14="http://schemas.microsoft.com/office/powerpoint/2010/main" val="4246515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r>
              <a:rPr lang="en-GB" sz="2800" b="1" dirty="0">
                <a:ea typeface="+mn-lt"/>
                <a:cs typeface="+mn-lt"/>
              </a:rPr>
              <a:t>   -- The District Assembly (DA)</a:t>
            </a:r>
            <a:endParaRPr lang="en-GB" sz="2800" dirty="0"/>
          </a:p>
        </p:txBody>
      </p:sp>
      <p:sp>
        <p:nvSpPr>
          <p:cNvPr id="3" name="TextBox 2">
            <a:extLst>
              <a:ext uri="{FF2B5EF4-FFF2-40B4-BE49-F238E27FC236}">
                <a16:creationId xmlns:a16="http://schemas.microsoft.com/office/drawing/2014/main" id="{5D1A9AAA-97C9-2A19-718A-39DF560FF830}"/>
              </a:ext>
            </a:extLst>
          </p:cNvPr>
          <p:cNvSpPr txBox="1"/>
          <p:nvPr/>
        </p:nvSpPr>
        <p:spPr>
          <a:xfrm>
            <a:off x="1157111" y="2427375"/>
            <a:ext cx="953064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Districts would have an elected Assembly, of one Assembly Member (AM) per 10,000 population</a:t>
            </a:r>
            <a:endParaRPr lang="en-GB" sz="2800" dirty="0"/>
          </a:p>
        </p:txBody>
      </p:sp>
      <p:sp>
        <p:nvSpPr>
          <p:cNvPr id="6" name="TextBox 5">
            <a:extLst>
              <a:ext uri="{FF2B5EF4-FFF2-40B4-BE49-F238E27FC236}">
                <a16:creationId xmlns:a16="http://schemas.microsoft.com/office/drawing/2014/main" id="{40F9FEAC-7336-A264-CE82-07E70F72FF5F}"/>
              </a:ext>
            </a:extLst>
          </p:cNvPr>
          <p:cNvSpPr txBox="1"/>
          <p:nvPr/>
        </p:nvSpPr>
        <p:spPr>
          <a:xfrm>
            <a:off x="1154289" y="3750997"/>
            <a:ext cx="9530644"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t>The</a:t>
            </a:r>
            <a:r>
              <a:rPr lang="en-GB" sz="2800" dirty="0">
                <a:ea typeface="+mn-lt"/>
                <a:cs typeface="+mn-lt"/>
              </a:rPr>
              <a:t> newly elected District Assembly (DA) will oversee the smooth peaceful abolition of parish councils within an agreed legislative and constitutional framework, the latter being approved by the EP and ES</a:t>
            </a:r>
            <a:endParaRPr lang="en-GB" sz="2800" dirty="0"/>
          </a:p>
        </p:txBody>
      </p:sp>
    </p:spTree>
    <p:extLst>
      <p:ext uri="{BB962C8B-B14F-4D97-AF65-F5344CB8AC3E}">
        <p14:creationId xmlns:p14="http://schemas.microsoft.com/office/powerpoint/2010/main" val="1057542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r>
              <a:rPr lang="en-GB" sz="2800" b="1" dirty="0">
                <a:ea typeface="+mn-lt"/>
                <a:cs typeface="+mn-lt"/>
              </a:rPr>
              <a:t>   -- The District Assembly (DA)</a:t>
            </a:r>
            <a:endParaRPr lang="en-GB" sz="2800" dirty="0">
              <a:ea typeface="+mn-lt"/>
              <a:cs typeface="+mn-lt"/>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57111" y="2427375"/>
            <a:ext cx="953064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With County councils, Regional political organisations and other levels abolished</a:t>
            </a:r>
            <a:endParaRPr lang="en-GB" sz="2800" dirty="0"/>
          </a:p>
        </p:txBody>
      </p:sp>
    </p:spTree>
    <p:extLst>
      <p:ext uri="{BB962C8B-B14F-4D97-AF65-F5344CB8AC3E}">
        <p14:creationId xmlns:p14="http://schemas.microsoft.com/office/powerpoint/2010/main" val="38917302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r>
              <a:rPr lang="en-GB" sz="2800" b="1" dirty="0">
                <a:ea typeface="+mn-lt"/>
                <a:cs typeface="+mn-lt"/>
              </a:rPr>
              <a:t>   -- The Compulsory Voting (CV)</a:t>
            </a:r>
            <a:endParaRPr lang="en-GB" sz="2800" dirty="0"/>
          </a:p>
          <a:p>
            <a:endParaRPr lang="en-GB" sz="2800" b="1" dirty="0">
              <a:ea typeface="+mn-lt"/>
              <a:cs typeface="+mn-lt"/>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57111" y="2427375"/>
            <a:ext cx="9530644"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English Citizens will be registered to vote automatically from birth, and be required to vote in State, Senate and District Assembly elections, on reaching the age of consent at 16 years old</a:t>
            </a:r>
          </a:p>
        </p:txBody>
      </p:sp>
      <p:sp>
        <p:nvSpPr>
          <p:cNvPr id="6" name="TextBox 5">
            <a:extLst>
              <a:ext uri="{FF2B5EF4-FFF2-40B4-BE49-F238E27FC236}">
                <a16:creationId xmlns:a16="http://schemas.microsoft.com/office/drawing/2014/main" id="{40F9FEAC-7336-A264-CE82-07E70F72FF5F}"/>
              </a:ext>
            </a:extLst>
          </p:cNvPr>
          <p:cNvSpPr txBox="1"/>
          <p:nvPr/>
        </p:nvSpPr>
        <p:spPr>
          <a:xfrm>
            <a:off x="1154289" y="4597663"/>
            <a:ext cx="9530644"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t>An</a:t>
            </a:r>
            <a:r>
              <a:rPr lang="en-GB" sz="2800" dirty="0">
                <a:ea typeface="+mn-lt"/>
                <a:cs typeface="+mn-lt"/>
              </a:rPr>
              <a:t> age when young people could leave home and education, have consensual sex, enter partnerships and have children, learn to drive, become employed, join the armed forces, obtain a passport, work and contribute to PAYE and NI</a:t>
            </a:r>
            <a:endParaRPr lang="en-GB" sz="2800" dirty="0"/>
          </a:p>
        </p:txBody>
      </p:sp>
    </p:spTree>
    <p:extLst>
      <p:ext uri="{BB962C8B-B14F-4D97-AF65-F5344CB8AC3E}">
        <p14:creationId xmlns:p14="http://schemas.microsoft.com/office/powerpoint/2010/main" val="4206528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r>
              <a:rPr lang="en-GB" sz="2800" b="1" dirty="0">
                <a:ea typeface="+mn-lt"/>
                <a:cs typeface="+mn-lt"/>
              </a:rPr>
              <a:t>   -- Proportional Representation (PR)</a:t>
            </a:r>
            <a:endParaRPr lang="en-GB" sz="2800" dirty="0">
              <a:ea typeface="+mn-lt"/>
              <a:cs typeface="+mn-lt"/>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57111" y="2427375"/>
            <a:ext cx="9530644"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latin typeface="Century Gothic"/>
              </a:rPr>
              <a:t>The first past the post system and minority party control will be abolished and replaced with the proportional representation system</a:t>
            </a:r>
            <a:endParaRPr lang="en-GB" sz="2800" dirty="0">
              <a:latin typeface="Century Gothic"/>
              <a:ea typeface="+mn-lt"/>
              <a:cs typeface="+mn-lt"/>
            </a:endParaRPr>
          </a:p>
        </p:txBody>
      </p:sp>
      <p:sp>
        <p:nvSpPr>
          <p:cNvPr id="6" name="TextBox 5">
            <a:extLst>
              <a:ext uri="{FF2B5EF4-FFF2-40B4-BE49-F238E27FC236}">
                <a16:creationId xmlns:a16="http://schemas.microsoft.com/office/drawing/2014/main" id="{40F9FEAC-7336-A264-CE82-07E70F72FF5F}"/>
              </a:ext>
            </a:extLst>
          </p:cNvPr>
          <p:cNvSpPr txBox="1"/>
          <p:nvPr/>
        </p:nvSpPr>
        <p:spPr>
          <a:xfrm>
            <a:off x="1154289" y="4195097"/>
            <a:ext cx="953064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aseline="0" dirty="0">
                <a:solidFill>
                  <a:srgbClr val="FFFFFF"/>
                </a:solidFill>
                <a:latin typeface="Century Gothic"/>
              </a:rPr>
              <a:t>This will be enshrined in the English Constitution and underpinned by statute and legislation</a:t>
            </a:r>
            <a:endParaRPr lang="en-GB" sz="2800" dirty="0"/>
          </a:p>
        </p:txBody>
      </p:sp>
    </p:spTree>
    <p:extLst>
      <p:ext uri="{BB962C8B-B14F-4D97-AF65-F5344CB8AC3E}">
        <p14:creationId xmlns:p14="http://schemas.microsoft.com/office/powerpoint/2010/main" val="2473986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r>
              <a:rPr lang="en-GB" sz="2800" b="1" dirty="0">
                <a:ea typeface="+mn-lt"/>
                <a:cs typeface="+mn-lt"/>
              </a:rPr>
              <a:t>   -- English Citizenship and National Identity</a:t>
            </a:r>
            <a:endParaRPr lang="en-GB" sz="2800" dirty="0">
              <a:ea typeface="+mn-lt"/>
              <a:cs typeface="+mn-lt"/>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57111" y="2427375"/>
            <a:ext cx="9530644"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solidFill>
                  <a:srgbClr val="FFFF00"/>
                </a:solidFill>
                <a:latin typeface="Century Gothic"/>
              </a:rPr>
              <a:t>Registered at birth and given a unique National Insurance Number and National Secure Identity Card On reaching 16 this will become a photo ID card</a:t>
            </a:r>
          </a:p>
        </p:txBody>
      </p:sp>
      <p:sp>
        <p:nvSpPr>
          <p:cNvPr id="2" name="TextBox 1">
            <a:extLst>
              <a:ext uri="{FF2B5EF4-FFF2-40B4-BE49-F238E27FC236}">
                <a16:creationId xmlns:a16="http://schemas.microsoft.com/office/drawing/2014/main" id="{ED6D29D3-89C8-EF21-D683-EBF68BE39A4F}"/>
              </a:ext>
            </a:extLst>
          </p:cNvPr>
          <p:cNvSpPr txBox="1"/>
          <p:nvPr/>
        </p:nvSpPr>
        <p:spPr>
          <a:xfrm>
            <a:off x="1157110" y="3980130"/>
            <a:ext cx="953064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solidFill>
                  <a:srgbClr val="FFFF00"/>
                </a:solidFill>
                <a:latin typeface="Century Gothic"/>
              </a:rPr>
              <a:t>Other ID schemes will be integrated with the ID number</a:t>
            </a:r>
            <a:endParaRPr lang="en-US" sz="2800" dirty="0">
              <a:solidFill>
                <a:srgbClr val="FFFF00"/>
              </a:solidFill>
              <a:latin typeface="Century Gothic"/>
            </a:endParaRPr>
          </a:p>
        </p:txBody>
      </p:sp>
      <p:sp>
        <p:nvSpPr>
          <p:cNvPr id="5" name="TextBox 4">
            <a:extLst>
              <a:ext uri="{FF2B5EF4-FFF2-40B4-BE49-F238E27FC236}">
                <a16:creationId xmlns:a16="http://schemas.microsoft.com/office/drawing/2014/main" id="{5E3E78E3-761C-A507-DBFD-3E42F1988075}"/>
              </a:ext>
            </a:extLst>
          </p:cNvPr>
          <p:cNvSpPr txBox="1"/>
          <p:nvPr/>
        </p:nvSpPr>
        <p:spPr>
          <a:xfrm>
            <a:off x="2822222" y="5348111"/>
            <a:ext cx="498606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solidFill>
                  <a:srgbClr val="FFFF00"/>
                </a:solidFill>
              </a:rPr>
              <a:t>Passport Already In force</a:t>
            </a:r>
          </a:p>
        </p:txBody>
      </p:sp>
    </p:spTree>
    <p:extLst>
      <p:ext uri="{BB962C8B-B14F-4D97-AF65-F5344CB8AC3E}">
        <p14:creationId xmlns:p14="http://schemas.microsoft.com/office/powerpoint/2010/main" val="16436416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r>
              <a:rPr lang="en-GB" sz="2800" b="1" dirty="0">
                <a:ea typeface="+mn-lt"/>
                <a:cs typeface="+mn-lt"/>
              </a:rPr>
              <a:t>   -- English Citizenship and National Identity</a:t>
            </a:r>
            <a:endParaRPr lang="en-GB" sz="2800" dirty="0">
              <a:ea typeface="+mn-lt"/>
              <a:cs typeface="+mn-lt"/>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57111" y="2427375"/>
            <a:ext cx="9530644"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Parents / guardians will be responsible for children's ID cards until the age of 16. English passports will be issued on the same basis as national ID, for foreign travel outside any neighbouring Unions requiring them or visa's etc.</a:t>
            </a:r>
            <a:endParaRPr lang="en-GB" sz="2800" dirty="0">
              <a:latin typeface="Century Gothic"/>
            </a:endParaRPr>
          </a:p>
        </p:txBody>
      </p:sp>
    </p:spTree>
    <p:extLst>
      <p:ext uri="{BB962C8B-B14F-4D97-AF65-F5344CB8AC3E}">
        <p14:creationId xmlns:p14="http://schemas.microsoft.com/office/powerpoint/2010/main" val="1044410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r>
              <a:rPr lang="en-GB" sz="2800" b="1" dirty="0">
                <a:ea typeface="+mn-lt"/>
                <a:cs typeface="+mn-lt"/>
              </a:rPr>
              <a:t>   -- Secular English State</a:t>
            </a:r>
            <a:endParaRPr lang="en-GB" sz="2800" dirty="0">
              <a:ea typeface="+mn-lt"/>
              <a:cs typeface="+mn-lt"/>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57111" y="2427375"/>
            <a:ext cx="9530644"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The roles of unelected Royalty and Religion should be removed from statute, legislation and a new English Constitution</a:t>
            </a:r>
          </a:p>
        </p:txBody>
      </p:sp>
      <p:sp>
        <p:nvSpPr>
          <p:cNvPr id="2" name="TextBox 1">
            <a:extLst>
              <a:ext uri="{FF2B5EF4-FFF2-40B4-BE49-F238E27FC236}">
                <a16:creationId xmlns:a16="http://schemas.microsoft.com/office/drawing/2014/main" id="{1376D6B0-2BA6-B1B8-55ED-133260066C09}"/>
              </a:ext>
            </a:extLst>
          </p:cNvPr>
          <p:cNvSpPr txBox="1"/>
          <p:nvPr/>
        </p:nvSpPr>
        <p:spPr>
          <a:xfrm>
            <a:off x="1154289" y="4357512"/>
            <a:ext cx="10532533"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a:t>Current and future Royal and Religious roles should be focused on independent charitable activities, which are related to ceremonial duties, of National and local historical and public significance</a:t>
            </a:r>
            <a:endParaRPr lang="en-GB"/>
          </a:p>
        </p:txBody>
      </p:sp>
    </p:spTree>
    <p:extLst>
      <p:ext uri="{BB962C8B-B14F-4D97-AF65-F5344CB8AC3E}">
        <p14:creationId xmlns:p14="http://schemas.microsoft.com/office/powerpoint/2010/main" val="3943751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r>
              <a:rPr lang="en-GB" sz="2800" b="1">
                <a:ea typeface="+mn-lt"/>
                <a:cs typeface="+mn-lt"/>
              </a:rPr>
              <a:t>   -- Secular English State</a:t>
            </a:r>
            <a:endParaRPr lang="en-GB" sz="2800" dirty="0">
              <a:ea typeface="+mn-lt"/>
              <a:cs typeface="+mn-lt"/>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57111" y="2427375"/>
            <a:ext cx="953064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Royalty and Religion should provide the Nation with significant added value. </a:t>
            </a:r>
            <a:endParaRPr lang="en-GB" sz="2800" dirty="0"/>
          </a:p>
        </p:txBody>
      </p:sp>
      <p:sp>
        <p:nvSpPr>
          <p:cNvPr id="2" name="TextBox 1">
            <a:extLst>
              <a:ext uri="{FF2B5EF4-FFF2-40B4-BE49-F238E27FC236}">
                <a16:creationId xmlns:a16="http://schemas.microsoft.com/office/drawing/2014/main" id="{1376D6B0-2BA6-B1B8-55ED-133260066C09}"/>
              </a:ext>
            </a:extLst>
          </p:cNvPr>
          <p:cNvSpPr txBox="1"/>
          <p:nvPr/>
        </p:nvSpPr>
        <p:spPr>
          <a:xfrm>
            <a:off x="1154289" y="3821290"/>
            <a:ext cx="10532533"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aseline="0">
                <a:solidFill>
                  <a:srgbClr val="FFFFFF"/>
                </a:solidFill>
                <a:latin typeface="Century Gothic"/>
              </a:rPr>
              <a:t>Using their knowledge, influence, expertise, income and assets for the public good to promote, protect and develop the following:</a:t>
            </a:r>
            <a:endParaRPr lang="en-GB" sz="2800" dirty="0"/>
          </a:p>
        </p:txBody>
      </p:sp>
      <p:sp>
        <p:nvSpPr>
          <p:cNvPr id="5" name="TextBox 4">
            <a:extLst>
              <a:ext uri="{FF2B5EF4-FFF2-40B4-BE49-F238E27FC236}">
                <a16:creationId xmlns:a16="http://schemas.microsoft.com/office/drawing/2014/main" id="{D2D24DD9-3903-4492-779F-FCCCEBC44538}"/>
              </a:ext>
            </a:extLst>
          </p:cNvPr>
          <p:cNvSpPr txBox="1"/>
          <p:nvPr/>
        </p:nvSpPr>
        <p:spPr>
          <a:xfrm>
            <a:off x="4162777" y="5418666"/>
            <a:ext cx="387208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10 Primary Roles;</a:t>
            </a:r>
            <a:endParaRPr lang="en-US" sz="2800" dirty="0"/>
          </a:p>
        </p:txBody>
      </p:sp>
    </p:spTree>
    <p:extLst>
      <p:ext uri="{BB962C8B-B14F-4D97-AF65-F5344CB8AC3E}">
        <p14:creationId xmlns:p14="http://schemas.microsoft.com/office/powerpoint/2010/main" val="2760487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560451"/>
            <a:ext cx="947419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10 Primary Roles;</a:t>
            </a:r>
            <a:endParaRPr lang="en-US" dirty="0"/>
          </a:p>
        </p:txBody>
      </p:sp>
      <p:sp>
        <p:nvSpPr>
          <p:cNvPr id="3" name="TextBox 2">
            <a:extLst>
              <a:ext uri="{FF2B5EF4-FFF2-40B4-BE49-F238E27FC236}">
                <a16:creationId xmlns:a16="http://schemas.microsoft.com/office/drawing/2014/main" id="{5D1A9AAA-97C9-2A19-718A-39DF560FF830}"/>
              </a:ext>
            </a:extLst>
          </p:cNvPr>
          <p:cNvSpPr txBox="1"/>
          <p:nvPr/>
        </p:nvSpPr>
        <p:spPr>
          <a:xfrm>
            <a:off x="1128356" y="1460365"/>
            <a:ext cx="95306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Peaceful, spiritual doctrine</a:t>
            </a:r>
          </a:p>
        </p:txBody>
      </p:sp>
      <p:sp>
        <p:nvSpPr>
          <p:cNvPr id="6" name="TextBox 5">
            <a:extLst>
              <a:ext uri="{FF2B5EF4-FFF2-40B4-BE49-F238E27FC236}">
                <a16:creationId xmlns:a16="http://schemas.microsoft.com/office/drawing/2014/main" id="{C1F3A1CA-A1DF-ECB1-3788-FC29517FD6D9}"/>
              </a:ext>
            </a:extLst>
          </p:cNvPr>
          <p:cNvSpPr txBox="1"/>
          <p:nvPr/>
        </p:nvSpPr>
        <p:spPr>
          <a:xfrm>
            <a:off x="1187571" y="1978325"/>
            <a:ext cx="983123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cs typeface="Segoe UI"/>
              </a:rPr>
              <a:t>Sanctuary, Haven, Asylum and Retreat</a:t>
            </a:r>
          </a:p>
        </p:txBody>
      </p:sp>
      <p:sp>
        <p:nvSpPr>
          <p:cNvPr id="7" name="TextBox 6">
            <a:extLst>
              <a:ext uri="{FF2B5EF4-FFF2-40B4-BE49-F238E27FC236}">
                <a16:creationId xmlns:a16="http://schemas.microsoft.com/office/drawing/2014/main" id="{70513531-98AA-2D0D-DDD0-52BD0D4063DB}"/>
              </a:ext>
            </a:extLst>
          </p:cNvPr>
          <p:cNvSpPr txBox="1"/>
          <p:nvPr/>
        </p:nvSpPr>
        <p:spPr>
          <a:xfrm>
            <a:off x="1187571" y="2495909"/>
            <a:ext cx="743021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cs typeface="Segoe UI"/>
              </a:rPr>
              <a:t>Heritage</a:t>
            </a:r>
            <a:endParaRPr lang="en-US" sz="2800" dirty="0">
              <a:cs typeface="Segoe UI"/>
            </a:endParaRPr>
          </a:p>
        </p:txBody>
      </p:sp>
      <p:sp>
        <p:nvSpPr>
          <p:cNvPr id="8" name="TextBox 7">
            <a:extLst>
              <a:ext uri="{FF2B5EF4-FFF2-40B4-BE49-F238E27FC236}">
                <a16:creationId xmlns:a16="http://schemas.microsoft.com/office/drawing/2014/main" id="{D54B5DC7-57E2-BAC4-BCFC-687C646C552C}"/>
              </a:ext>
            </a:extLst>
          </p:cNvPr>
          <p:cNvSpPr txBox="1"/>
          <p:nvPr/>
        </p:nvSpPr>
        <p:spPr>
          <a:xfrm>
            <a:off x="1187571" y="3013495"/>
            <a:ext cx="787591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cs typeface="Segoe UI"/>
              </a:rPr>
              <a:t>Tourism</a:t>
            </a:r>
            <a:endParaRPr lang="en-US" sz="2800" dirty="0">
              <a:cs typeface="Segoe UI"/>
            </a:endParaRPr>
          </a:p>
        </p:txBody>
      </p:sp>
      <p:sp>
        <p:nvSpPr>
          <p:cNvPr id="9" name="TextBox 8">
            <a:extLst>
              <a:ext uri="{FF2B5EF4-FFF2-40B4-BE49-F238E27FC236}">
                <a16:creationId xmlns:a16="http://schemas.microsoft.com/office/drawing/2014/main" id="{E6C11CF4-0BDE-C6A5-0046-FA1B2C7D802C}"/>
              </a:ext>
            </a:extLst>
          </p:cNvPr>
          <p:cNvSpPr txBox="1"/>
          <p:nvPr/>
        </p:nvSpPr>
        <p:spPr>
          <a:xfrm>
            <a:off x="1187570" y="3531080"/>
            <a:ext cx="599248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cs typeface="Segoe UI"/>
              </a:rPr>
              <a:t>Charity​</a:t>
            </a:r>
            <a:r>
              <a:rPr lang="en-US" sz="2800" dirty="0">
                <a:cs typeface="Segoe UI"/>
              </a:rPr>
              <a:t>​​</a:t>
            </a:r>
          </a:p>
        </p:txBody>
      </p:sp>
      <p:sp>
        <p:nvSpPr>
          <p:cNvPr id="10" name="TextBox 9">
            <a:extLst>
              <a:ext uri="{FF2B5EF4-FFF2-40B4-BE49-F238E27FC236}">
                <a16:creationId xmlns:a16="http://schemas.microsoft.com/office/drawing/2014/main" id="{C2B6C7B6-B1E7-B1C9-08F0-6EF009C9AE8C}"/>
              </a:ext>
            </a:extLst>
          </p:cNvPr>
          <p:cNvSpPr txBox="1"/>
          <p:nvPr/>
        </p:nvSpPr>
        <p:spPr>
          <a:xfrm>
            <a:off x="1158816" y="4048664"/>
            <a:ext cx="659633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cs typeface="Segoe UI"/>
              </a:rPr>
              <a:t>Education</a:t>
            </a:r>
            <a:endParaRPr lang="en-US" sz="2800" dirty="0">
              <a:cs typeface="Segoe UI"/>
            </a:endParaRPr>
          </a:p>
        </p:txBody>
      </p:sp>
      <p:sp>
        <p:nvSpPr>
          <p:cNvPr id="11" name="TextBox 10">
            <a:extLst>
              <a:ext uri="{FF2B5EF4-FFF2-40B4-BE49-F238E27FC236}">
                <a16:creationId xmlns:a16="http://schemas.microsoft.com/office/drawing/2014/main" id="{2FC5BAA5-53D8-1F9E-BA25-D561C679CB50}"/>
              </a:ext>
            </a:extLst>
          </p:cNvPr>
          <p:cNvSpPr txBox="1"/>
          <p:nvPr/>
        </p:nvSpPr>
        <p:spPr>
          <a:xfrm>
            <a:off x="1158816" y="4566249"/>
            <a:ext cx="678323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cs typeface="Segoe UI"/>
              </a:rPr>
              <a:t>Environment​</a:t>
            </a:r>
            <a:r>
              <a:rPr lang="en-US" sz="2800" dirty="0">
                <a:cs typeface="Segoe UI"/>
              </a:rPr>
              <a:t>​​</a:t>
            </a:r>
          </a:p>
        </p:txBody>
      </p:sp>
      <p:sp>
        <p:nvSpPr>
          <p:cNvPr id="12" name="TextBox 11">
            <a:extLst>
              <a:ext uri="{FF2B5EF4-FFF2-40B4-BE49-F238E27FC236}">
                <a16:creationId xmlns:a16="http://schemas.microsoft.com/office/drawing/2014/main" id="{61445142-7B76-7A57-CD73-E837C4047CD9}"/>
              </a:ext>
            </a:extLst>
          </p:cNvPr>
          <p:cNvSpPr txBox="1"/>
          <p:nvPr/>
        </p:nvSpPr>
        <p:spPr>
          <a:xfrm>
            <a:off x="1187569" y="5083834"/>
            <a:ext cx="600686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cs typeface="Segoe UI"/>
              </a:rPr>
              <a:t>Employment​</a:t>
            </a:r>
            <a:r>
              <a:rPr lang="en-US" sz="2800" dirty="0">
                <a:cs typeface="Segoe UI"/>
              </a:rPr>
              <a:t>​​​​​</a:t>
            </a:r>
          </a:p>
        </p:txBody>
      </p:sp>
      <p:sp>
        <p:nvSpPr>
          <p:cNvPr id="13" name="TextBox 12">
            <a:extLst>
              <a:ext uri="{FF2B5EF4-FFF2-40B4-BE49-F238E27FC236}">
                <a16:creationId xmlns:a16="http://schemas.microsoft.com/office/drawing/2014/main" id="{57FB7847-B22B-8CBF-B7C0-BBC2683D730E}"/>
              </a:ext>
            </a:extLst>
          </p:cNvPr>
          <p:cNvSpPr txBox="1"/>
          <p:nvPr/>
        </p:nvSpPr>
        <p:spPr>
          <a:xfrm>
            <a:off x="1187569" y="5601419"/>
            <a:ext cx="768901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cs typeface="Segoe UI"/>
              </a:rPr>
              <a:t>Ceremonial​</a:t>
            </a:r>
            <a:endParaRPr lang="en-US" sz="2800" dirty="0">
              <a:cs typeface="Segoe UI"/>
            </a:endParaRPr>
          </a:p>
        </p:txBody>
      </p:sp>
      <p:sp>
        <p:nvSpPr>
          <p:cNvPr id="14" name="TextBox 13">
            <a:extLst>
              <a:ext uri="{FF2B5EF4-FFF2-40B4-BE49-F238E27FC236}">
                <a16:creationId xmlns:a16="http://schemas.microsoft.com/office/drawing/2014/main" id="{E9E9F144-DA4D-5AC1-72CD-AC8125A1587F}"/>
              </a:ext>
            </a:extLst>
          </p:cNvPr>
          <p:cNvSpPr txBox="1"/>
          <p:nvPr/>
        </p:nvSpPr>
        <p:spPr>
          <a:xfrm>
            <a:off x="1187569" y="6119004"/>
            <a:ext cx="84941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t>Citizen Awards and Honours</a:t>
            </a:r>
          </a:p>
        </p:txBody>
      </p:sp>
    </p:spTree>
    <p:extLst>
      <p:ext uri="{BB962C8B-B14F-4D97-AF65-F5344CB8AC3E}">
        <p14:creationId xmlns:p14="http://schemas.microsoft.com/office/powerpoint/2010/main" val="2986794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9" grpId="0"/>
      <p:bldP spid="10" grpId="0"/>
      <p:bldP spid="11" grpId="0"/>
      <p:bldP spid="12" grpId="0"/>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60701-1689-6233-A476-013D9408A20D}"/>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9F6F1061-BA82-96DE-BF61-E19CED962025}"/>
              </a:ext>
            </a:extLst>
          </p:cNvPr>
          <p:cNvSpPr>
            <a:spLocks noGrp="1"/>
          </p:cNvSpPr>
          <p:nvPr>
            <p:ph idx="1"/>
          </p:nvPr>
        </p:nvSpPr>
        <p:spPr/>
        <p:txBody>
          <a:bodyPr vert="horz" lIns="91440" tIns="45720" rIns="91440" bIns="45720" rtlCol="0" anchor="t">
            <a:normAutofit/>
          </a:bodyPr>
          <a:lstStyle/>
          <a:p>
            <a:r>
              <a:rPr lang="en-GB" sz="2800" dirty="0"/>
              <a:t>Mobile Phones please to silent</a:t>
            </a:r>
          </a:p>
          <a:p>
            <a:pPr>
              <a:buClr>
                <a:srgbClr val="8AD0D6"/>
              </a:buClr>
            </a:pPr>
            <a:endParaRPr lang="en-GB" sz="2800" dirty="0"/>
          </a:p>
          <a:p>
            <a:pPr>
              <a:buClr>
                <a:srgbClr val="8AD0D6"/>
              </a:buClr>
            </a:pPr>
            <a:r>
              <a:rPr lang="en-GB" sz="2800" dirty="0"/>
              <a:t>Opportunity for questions during and after </a:t>
            </a:r>
          </a:p>
          <a:p>
            <a:pPr>
              <a:buClr>
                <a:srgbClr val="8AD0D6"/>
              </a:buClr>
            </a:pPr>
            <a:endParaRPr lang="en-GB" sz="2800" dirty="0"/>
          </a:p>
          <a:p>
            <a:pPr>
              <a:buClr>
                <a:srgbClr val="8AD0D6"/>
              </a:buClr>
            </a:pPr>
            <a:r>
              <a:rPr lang="en-GB" sz="2800" dirty="0"/>
              <a:t>Will take approximately </a:t>
            </a:r>
          </a:p>
          <a:p>
            <a:pPr>
              <a:buClr>
                <a:srgbClr val="8AD0D6"/>
              </a:buClr>
            </a:pPr>
            <a:endParaRPr lang="en-GB" sz="2800" dirty="0"/>
          </a:p>
          <a:p>
            <a:pPr>
              <a:buClr>
                <a:srgbClr val="8AD0D6"/>
              </a:buClr>
            </a:pPr>
            <a:r>
              <a:rPr lang="en-GB" sz="2800" dirty="0"/>
              <a:t>Myself  my name is Liam Hayes</a:t>
            </a:r>
          </a:p>
        </p:txBody>
      </p:sp>
    </p:spTree>
    <p:extLst>
      <p:ext uri="{BB962C8B-B14F-4D97-AF65-F5344CB8AC3E}">
        <p14:creationId xmlns:p14="http://schemas.microsoft.com/office/powerpoint/2010/main" val="36892160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r>
              <a:rPr lang="en-GB" sz="2800" b="1" dirty="0">
                <a:ea typeface="+mn-lt"/>
                <a:cs typeface="+mn-lt"/>
              </a:rPr>
              <a:t>   -- Voting Age 16</a:t>
            </a:r>
            <a:endParaRPr lang="en-GB" sz="2800" dirty="0">
              <a:ea typeface="+mn-lt"/>
              <a:cs typeface="+mn-lt"/>
            </a:endParaRPr>
          </a:p>
        </p:txBody>
      </p:sp>
      <p:sp>
        <p:nvSpPr>
          <p:cNvPr id="3" name="TextBox 2">
            <a:extLst>
              <a:ext uri="{FF2B5EF4-FFF2-40B4-BE49-F238E27FC236}">
                <a16:creationId xmlns:a16="http://schemas.microsoft.com/office/drawing/2014/main" id="{5D1A9AAA-97C9-2A19-718A-39DF560FF830}"/>
              </a:ext>
            </a:extLst>
          </p:cNvPr>
          <p:cNvSpPr txBox="1"/>
          <p:nvPr/>
        </p:nvSpPr>
        <p:spPr>
          <a:xfrm>
            <a:off x="1157111" y="2427375"/>
            <a:ext cx="95306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800" b="1" dirty="0">
                <a:ea typeface="+mn-lt"/>
                <a:cs typeface="+mn-lt"/>
              </a:rPr>
              <a:t>"Give them roots then let them fly"</a:t>
            </a:r>
            <a:endParaRPr lang="en-GB" dirty="0"/>
          </a:p>
        </p:txBody>
      </p:sp>
      <p:sp>
        <p:nvSpPr>
          <p:cNvPr id="2" name="TextBox 1">
            <a:extLst>
              <a:ext uri="{FF2B5EF4-FFF2-40B4-BE49-F238E27FC236}">
                <a16:creationId xmlns:a16="http://schemas.microsoft.com/office/drawing/2014/main" id="{1376D6B0-2BA6-B1B8-55ED-133260066C09}"/>
              </a:ext>
            </a:extLst>
          </p:cNvPr>
          <p:cNvSpPr txBox="1"/>
          <p:nvPr/>
        </p:nvSpPr>
        <p:spPr>
          <a:xfrm>
            <a:off x="1154289" y="3214512"/>
            <a:ext cx="10532533"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Young people are the future and should be fully recognised, respected and engaged</a:t>
            </a:r>
            <a:endParaRPr lang="en-GB" sz="2800" dirty="0"/>
          </a:p>
        </p:txBody>
      </p:sp>
      <p:sp>
        <p:nvSpPr>
          <p:cNvPr id="5" name="TextBox 4">
            <a:extLst>
              <a:ext uri="{FF2B5EF4-FFF2-40B4-BE49-F238E27FC236}">
                <a16:creationId xmlns:a16="http://schemas.microsoft.com/office/drawing/2014/main" id="{C79324CE-B870-8513-86E1-A2BC7CF66609}"/>
              </a:ext>
            </a:extLst>
          </p:cNvPr>
          <p:cNvSpPr txBox="1"/>
          <p:nvPr/>
        </p:nvSpPr>
        <p:spPr>
          <a:xfrm>
            <a:off x="1154289" y="4611511"/>
            <a:ext cx="10292644"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t>Full responsibility and commitment to education, development of themselves, others and the state, they should receive a grant equal to 50% of the National minimum wage between the age of 16 and 21, where needed</a:t>
            </a:r>
            <a:endParaRPr lang="en-GB" dirty="0"/>
          </a:p>
        </p:txBody>
      </p:sp>
    </p:spTree>
    <p:extLst>
      <p:ext uri="{BB962C8B-B14F-4D97-AF65-F5344CB8AC3E}">
        <p14:creationId xmlns:p14="http://schemas.microsoft.com/office/powerpoint/2010/main" val="447351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US" dirty="0"/>
          </a:p>
          <a:p>
            <a:pPr algn="ctr"/>
            <a:r>
              <a:rPr lang="en-GB" sz="2800" b="1" dirty="0">
                <a:ea typeface="+mn-lt"/>
                <a:cs typeface="+mn-lt"/>
              </a:rPr>
              <a:t>   -- Reformed United Kingdom (UK) and    European Union's (EU)</a:t>
            </a:r>
            <a:endParaRPr lang="en-GB" sz="2800" dirty="0">
              <a:ea typeface="+mn-lt"/>
              <a:cs typeface="+mn-lt"/>
            </a:endParaRPr>
          </a:p>
        </p:txBody>
      </p:sp>
      <p:sp>
        <p:nvSpPr>
          <p:cNvPr id="2" name="TextBox 1">
            <a:extLst>
              <a:ext uri="{FF2B5EF4-FFF2-40B4-BE49-F238E27FC236}">
                <a16:creationId xmlns:a16="http://schemas.microsoft.com/office/drawing/2014/main" id="{1376D6B0-2BA6-B1B8-55ED-133260066C09}"/>
              </a:ext>
            </a:extLst>
          </p:cNvPr>
          <p:cNvSpPr txBox="1"/>
          <p:nvPr/>
        </p:nvSpPr>
        <p:spPr>
          <a:xfrm>
            <a:off x="1154289" y="3214512"/>
            <a:ext cx="10532533"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The current UK union should facilitate and support devolved nation states in Northern Ireland, Wales and Scotland</a:t>
            </a:r>
          </a:p>
          <a:p>
            <a:endParaRPr lang="en-GB" sz="2800" dirty="0"/>
          </a:p>
        </p:txBody>
      </p:sp>
      <p:sp>
        <p:nvSpPr>
          <p:cNvPr id="5" name="TextBox 4">
            <a:extLst>
              <a:ext uri="{FF2B5EF4-FFF2-40B4-BE49-F238E27FC236}">
                <a16:creationId xmlns:a16="http://schemas.microsoft.com/office/drawing/2014/main" id="{C79324CE-B870-8513-86E1-A2BC7CF66609}"/>
              </a:ext>
            </a:extLst>
          </p:cNvPr>
          <p:cNvSpPr txBox="1"/>
          <p:nvPr/>
        </p:nvSpPr>
        <p:spPr>
          <a:xfrm>
            <a:off x="1154289" y="4597400"/>
            <a:ext cx="10292644"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This should be subject to a referendum based on Compulsory Voting (CV) and Proportional Representation (PR)</a:t>
            </a:r>
            <a:endParaRPr lang="en-US" dirty="0"/>
          </a:p>
        </p:txBody>
      </p:sp>
    </p:spTree>
    <p:extLst>
      <p:ext uri="{BB962C8B-B14F-4D97-AF65-F5344CB8AC3E}">
        <p14:creationId xmlns:p14="http://schemas.microsoft.com/office/powerpoint/2010/main" val="394119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57110" y="1236187"/>
            <a:ext cx="9474199"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ea typeface="+mn-lt"/>
                <a:cs typeface="+mn-lt"/>
              </a:rPr>
              <a:t>The English Nation-State.</a:t>
            </a:r>
            <a:endParaRPr lang="en-GB" sz="2800" dirty="0">
              <a:ea typeface="+mn-lt"/>
              <a:cs typeface="+mn-lt"/>
            </a:endParaRPr>
          </a:p>
          <a:p>
            <a:r>
              <a:rPr lang="en-GB" sz="2800" b="1" dirty="0">
                <a:ea typeface="+mn-lt"/>
                <a:cs typeface="+mn-lt"/>
              </a:rPr>
              <a:t>  -- Compulsory Right to Education,</a:t>
            </a:r>
            <a:endParaRPr lang="en-GB" sz="2800" dirty="0">
              <a:ea typeface="+mn-lt"/>
              <a:cs typeface="+mn-lt"/>
            </a:endParaRPr>
          </a:p>
          <a:p>
            <a:pPr algn="ctr"/>
            <a:r>
              <a:rPr lang="en-GB" sz="2800" b="1" dirty="0">
                <a:ea typeface="+mn-lt"/>
                <a:cs typeface="+mn-lt"/>
              </a:rPr>
              <a:t>Training and Occupation to Age 21</a:t>
            </a:r>
            <a:endParaRPr lang="en-GB" dirty="0"/>
          </a:p>
        </p:txBody>
      </p:sp>
      <p:sp>
        <p:nvSpPr>
          <p:cNvPr id="2" name="TextBox 1">
            <a:extLst>
              <a:ext uri="{FF2B5EF4-FFF2-40B4-BE49-F238E27FC236}">
                <a16:creationId xmlns:a16="http://schemas.microsoft.com/office/drawing/2014/main" id="{1376D6B0-2BA6-B1B8-55ED-133260066C09}"/>
              </a:ext>
            </a:extLst>
          </p:cNvPr>
          <p:cNvSpPr txBox="1"/>
          <p:nvPr/>
        </p:nvSpPr>
        <p:spPr>
          <a:xfrm>
            <a:off x="1154289" y="3214512"/>
            <a:ext cx="1053253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800" b="1" dirty="0">
                <a:ea typeface="+mn-lt"/>
                <a:cs typeface="+mn-lt"/>
              </a:rPr>
              <a:t>"People with roots, have a foundation to build on"</a:t>
            </a:r>
            <a:endParaRPr lang="en-US" dirty="0"/>
          </a:p>
        </p:txBody>
      </p:sp>
      <p:sp>
        <p:nvSpPr>
          <p:cNvPr id="5" name="TextBox 4">
            <a:extLst>
              <a:ext uri="{FF2B5EF4-FFF2-40B4-BE49-F238E27FC236}">
                <a16:creationId xmlns:a16="http://schemas.microsoft.com/office/drawing/2014/main" id="{C79324CE-B870-8513-86E1-A2BC7CF66609}"/>
              </a:ext>
            </a:extLst>
          </p:cNvPr>
          <p:cNvSpPr txBox="1"/>
          <p:nvPr/>
        </p:nvSpPr>
        <p:spPr>
          <a:xfrm>
            <a:off x="1154289" y="4295476"/>
            <a:ext cx="10292644"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Compulsory right to Education, Training and Occupation within the Public, Charitable, Voluntary and Private sectors for all Citizens aged 16 -- 21, this being both a right and obligation, which should apply to all people of all abilities </a:t>
            </a:r>
            <a:endParaRPr lang="en-GB" sz="2800" dirty="0"/>
          </a:p>
        </p:txBody>
      </p:sp>
    </p:spTree>
    <p:extLst>
      <p:ext uri="{BB962C8B-B14F-4D97-AF65-F5344CB8AC3E}">
        <p14:creationId xmlns:p14="http://schemas.microsoft.com/office/powerpoint/2010/main" val="858891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376D6B0-2BA6-B1B8-55ED-133260066C09}"/>
              </a:ext>
            </a:extLst>
          </p:cNvPr>
          <p:cNvSpPr txBox="1"/>
          <p:nvPr/>
        </p:nvSpPr>
        <p:spPr>
          <a:xfrm>
            <a:off x="4101" y="1719267"/>
            <a:ext cx="11682721"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800" b="1">
                <a:ea typeface="+mn-lt"/>
                <a:cs typeface="+mn-lt"/>
              </a:rPr>
              <a:t>"Ability,</a:t>
            </a:r>
            <a:endParaRPr lang="en-US">
              <a:ea typeface="+mn-lt"/>
              <a:cs typeface="+mn-lt"/>
            </a:endParaRPr>
          </a:p>
          <a:p>
            <a:pPr algn="ctr"/>
            <a:r>
              <a:rPr lang="en-GB" sz="2800" b="1" dirty="0">
                <a:ea typeface="+mn-lt"/>
                <a:cs typeface="+mn-lt"/>
              </a:rPr>
              <a:t> is the power of applying knowledge to practical purposes"</a:t>
            </a:r>
            <a:endParaRPr lang="en-US" dirty="0">
              <a:ea typeface="+mn-lt"/>
              <a:cs typeface="+mn-lt"/>
            </a:endParaRPr>
          </a:p>
        </p:txBody>
      </p:sp>
    </p:spTree>
    <p:extLst>
      <p:ext uri="{BB962C8B-B14F-4D97-AF65-F5344CB8AC3E}">
        <p14:creationId xmlns:p14="http://schemas.microsoft.com/office/powerpoint/2010/main" val="3510298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5EB6CBA5-99CF-3100-BF9A-A0E3716E804F}"/>
              </a:ext>
            </a:extLst>
          </p:cNvPr>
          <p:cNvSpPr txBox="1"/>
          <p:nvPr/>
        </p:nvSpPr>
        <p:spPr>
          <a:xfrm>
            <a:off x="688623" y="843844"/>
            <a:ext cx="10645421"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dirty="0"/>
              <a:t>Great Power Thinking and Strategic </a:t>
            </a:r>
          </a:p>
          <a:p>
            <a:pPr algn="ctr"/>
            <a:r>
              <a:rPr lang="en-US" sz="3600" b="1" dirty="0"/>
              <a:t>Positioning of England in the Post-Empire</a:t>
            </a:r>
          </a:p>
        </p:txBody>
      </p:sp>
      <p:sp>
        <p:nvSpPr>
          <p:cNvPr id="15" name="TextBox 14">
            <a:extLst>
              <a:ext uri="{FF2B5EF4-FFF2-40B4-BE49-F238E27FC236}">
                <a16:creationId xmlns:a16="http://schemas.microsoft.com/office/drawing/2014/main" id="{22467A10-9803-9F5B-180C-81C85DC2ACB3}"/>
              </a:ext>
            </a:extLst>
          </p:cNvPr>
          <p:cNvSpPr txBox="1"/>
          <p:nvPr/>
        </p:nvSpPr>
        <p:spPr>
          <a:xfrm>
            <a:off x="1507225" y="2448677"/>
            <a:ext cx="9318977"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0"/>
            <a:r>
              <a:rPr lang="en-US" sz="3600" b="1" baseline="0" dirty="0">
                <a:solidFill>
                  <a:srgbClr val="FFFFFF"/>
                </a:solidFill>
                <a:latin typeface="Century Gothic"/>
                <a:ea typeface="Segoe UI"/>
                <a:cs typeface="Segoe UI"/>
              </a:rPr>
              <a:t>A peaceful Revolution in our Time, where Every Citizen Matters </a:t>
            </a:r>
            <a:endParaRPr lang="en-US" sz="3600" dirty="0">
              <a:cs typeface="Segoe UI"/>
            </a:endParaRPr>
          </a:p>
        </p:txBody>
      </p:sp>
      <p:sp>
        <p:nvSpPr>
          <p:cNvPr id="16" name="TextBox 15">
            <a:extLst>
              <a:ext uri="{FF2B5EF4-FFF2-40B4-BE49-F238E27FC236}">
                <a16:creationId xmlns:a16="http://schemas.microsoft.com/office/drawing/2014/main" id="{9086F675-B0C3-6A36-C125-C813EA3C5F19}"/>
              </a:ext>
            </a:extLst>
          </p:cNvPr>
          <p:cNvSpPr txBox="1"/>
          <p:nvPr/>
        </p:nvSpPr>
        <p:spPr>
          <a:xfrm>
            <a:off x="1500472" y="3801504"/>
            <a:ext cx="931365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endParaRPr lang="en-US"/>
          </a:p>
          <a:p>
            <a:pPr algn="ctr"/>
            <a:r>
              <a:rPr lang="en-US" sz="3600" b="1" dirty="0">
                <a:latin typeface="Century Gothic"/>
                <a:cs typeface="Segoe UI"/>
              </a:rPr>
              <a:t>The Young are The Future</a:t>
            </a:r>
            <a:endParaRPr lang="en-US" sz="3600" dirty="0">
              <a:latin typeface="Century Gothic"/>
              <a:cs typeface="Segoe UI"/>
            </a:endParaRPr>
          </a:p>
        </p:txBody>
      </p:sp>
      <p:sp>
        <p:nvSpPr>
          <p:cNvPr id="17" name="TextBox 16">
            <a:extLst>
              <a:ext uri="{FF2B5EF4-FFF2-40B4-BE49-F238E27FC236}">
                <a16:creationId xmlns:a16="http://schemas.microsoft.com/office/drawing/2014/main" id="{750165BC-1E16-5263-2B32-27BE1DA595BE}"/>
              </a:ext>
            </a:extLst>
          </p:cNvPr>
          <p:cNvSpPr txBox="1"/>
          <p:nvPr/>
        </p:nvSpPr>
        <p:spPr>
          <a:xfrm>
            <a:off x="827351" y="5144480"/>
            <a:ext cx="1095267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3600" b="1" dirty="0">
                <a:ea typeface="+mn-lt"/>
                <a:cs typeface="+mn-lt"/>
              </a:rPr>
              <a:t>Leadership at its Very Best </a:t>
            </a:r>
            <a:endParaRPr lang="en-US" sz="3600"/>
          </a:p>
        </p:txBody>
      </p:sp>
    </p:spTree>
    <p:extLst>
      <p:ext uri="{BB962C8B-B14F-4D97-AF65-F5344CB8AC3E}">
        <p14:creationId xmlns:p14="http://schemas.microsoft.com/office/powerpoint/2010/main" val="2720480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DF37321-BEFE-9319-6195-3C5DC7F937A6}"/>
              </a:ext>
            </a:extLst>
          </p:cNvPr>
          <p:cNvSpPr txBox="1"/>
          <p:nvPr/>
        </p:nvSpPr>
        <p:spPr>
          <a:xfrm>
            <a:off x="1015999" y="846666"/>
            <a:ext cx="9812866" cy="12311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The opportunity arises in our time to live the English Dream and create a Legitimate Democracy</a:t>
            </a:r>
            <a:endParaRPr lang="en-US" dirty="0">
              <a:ea typeface="+mn-lt"/>
              <a:cs typeface="+mn-lt"/>
            </a:endParaRPr>
          </a:p>
          <a:p>
            <a:endParaRPr lang="en-GB" dirty="0">
              <a:ea typeface="+mn-lt"/>
              <a:cs typeface="+mn-lt"/>
            </a:endParaRPr>
          </a:p>
        </p:txBody>
      </p:sp>
      <p:sp>
        <p:nvSpPr>
          <p:cNvPr id="5" name="TextBox 4">
            <a:extLst>
              <a:ext uri="{FF2B5EF4-FFF2-40B4-BE49-F238E27FC236}">
                <a16:creationId xmlns:a16="http://schemas.microsoft.com/office/drawing/2014/main" id="{779F8CF8-8278-E33A-F808-7D3DD460ADFD}"/>
              </a:ext>
            </a:extLst>
          </p:cNvPr>
          <p:cNvSpPr txBox="1"/>
          <p:nvPr/>
        </p:nvSpPr>
        <p:spPr>
          <a:xfrm>
            <a:off x="1016000" y="2074333"/>
            <a:ext cx="8415866"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2800" dirty="0">
                <a:solidFill>
                  <a:srgbClr val="FFFFFF"/>
                </a:solidFill>
                <a:latin typeface="Century Gothic"/>
              </a:rPr>
              <a:t>One</a:t>
            </a:r>
            <a:r>
              <a:rPr lang="en-GB" sz="2800" baseline="0" dirty="0">
                <a:solidFill>
                  <a:srgbClr val="FFFFFF"/>
                </a:solidFill>
                <a:latin typeface="Century Gothic"/>
              </a:rPr>
              <a:t> where England is strong and central in Local, National and International affairs</a:t>
            </a:r>
            <a:endParaRPr lang="en-GB" dirty="0"/>
          </a:p>
        </p:txBody>
      </p:sp>
      <p:sp>
        <p:nvSpPr>
          <p:cNvPr id="6" name="TextBox 5">
            <a:extLst>
              <a:ext uri="{FF2B5EF4-FFF2-40B4-BE49-F238E27FC236}">
                <a16:creationId xmlns:a16="http://schemas.microsoft.com/office/drawing/2014/main" id="{3E9AE96A-52B7-FBD4-931A-678CD6BAA034}"/>
              </a:ext>
            </a:extLst>
          </p:cNvPr>
          <p:cNvSpPr txBox="1"/>
          <p:nvPr/>
        </p:nvSpPr>
        <p:spPr>
          <a:xfrm>
            <a:off x="1016000" y="3570110"/>
            <a:ext cx="9812866"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Society needs to undertake the biggest reality check in generations, allowing the legitimate majority to prevail and for all English Citizens to count and make their views matter</a:t>
            </a:r>
            <a:endParaRPr lang="en-US" sz="2800" dirty="0"/>
          </a:p>
        </p:txBody>
      </p:sp>
    </p:spTree>
    <p:extLst>
      <p:ext uri="{BB962C8B-B14F-4D97-AF65-F5344CB8AC3E}">
        <p14:creationId xmlns:p14="http://schemas.microsoft.com/office/powerpoint/2010/main" val="3062320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220654F-4F3E-4AA4-1E7A-F8D0EA6C8517}"/>
              </a:ext>
            </a:extLst>
          </p:cNvPr>
          <p:cNvSpPr txBox="1"/>
          <p:nvPr/>
        </p:nvSpPr>
        <p:spPr>
          <a:xfrm>
            <a:off x="931333" y="1185333"/>
            <a:ext cx="10772422"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A strong, sustainable, stable, modern, mature, fair, fit, for purpose and fundamentally, a true legitimate democracy, whose foundations would preserve the very best of our rich History</a:t>
            </a:r>
            <a:endParaRPr lang="en-GB" dirty="0"/>
          </a:p>
        </p:txBody>
      </p:sp>
      <p:sp>
        <p:nvSpPr>
          <p:cNvPr id="5" name="TextBox 4">
            <a:extLst>
              <a:ext uri="{FF2B5EF4-FFF2-40B4-BE49-F238E27FC236}">
                <a16:creationId xmlns:a16="http://schemas.microsoft.com/office/drawing/2014/main" id="{4C7790AD-D4AB-D10A-AFD3-36CF496143DD}"/>
              </a:ext>
            </a:extLst>
          </p:cNvPr>
          <p:cNvSpPr txBox="1"/>
          <p:nvPr/>
        </p:nvSpPr>
        <p:spPr>
          <a:xfrm>
            <a:off x="931333" y="3429000"/>
            <a:ext cx="9869311"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Future generations must be brave, bold and not be shackled or Imprisoned by the past</a:t>
            </a:r>
            <a:endParaRPr lang="en-US" sz="2800" dirty="0"/>
          </a:p>
        </p:txBody>
      </p:sp>
      <p:sp>
        <p:nvSpPr>
          <p:cNvPr id="6" name="TextBox 5">
            <a:extLst>
              <a:ext uri="{FF2B5EF4-FFF2-40B4-BE49-F238E27FC236}">
                <a16:creationId xmlns:a16="http://schemas.microsoft.com/office/drawing/2014/main" id="{20F7DE75-F5EA-5153-434A-59E21F31182C}"/>
              </a:ext>
            </a:extLst>
          </p:cNvPr>
          <p:cNvSpPr txBox="1"/>
          <p:nvPr/>
        </p:nvSpPr>
        <p:spPr>
          <a:xfrm>
            <a:off x="931333" y="5009444"/>
            <a:ext cx="11393311" cy="16619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Twenty-year plan applying reform within the first two years of local and national political system, based on</a:t>
            </a:r>
          </a:p>
          <a:p>
            <a:r>
              <a:rPr lang="en-GB" sz="2800" dirty="0">
                <a:ea typeface="+mn-lt"/>
                <a:cs typeface="+mn-lt"/>
              </a:rPr>
              <a:t>the ten foundations for a legitimate English Nation-State</a:t>
            </a:r>
            <a:endParaRPr lang="en-GB" sz="2800" dirty="0"/>
          </a:p>
          <a:p>
            <a:pPr algn="l"/>
            <a:endParaRPr lang="en-GB" dirty="0"/>
          </a:p>
        </p:txBody>
      </p:sp>
    </p:spTree>
    <p:extLst>
      <p:ext uri="{BB962C8B-B14F-4D97-AF65-F5344CB8AC3E}">
        <p14:creationId xmlns:p14="http://schemas.microsoft.com/office/powerpoint/2010/main" val="397554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00666" y="1354667"/>
            <a:ext cx="9318977"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A resilient creative society, which attracts, cultivates, absorbs innovation and talent</a:t>
            </a:r>
            <a:endParaRPr lang="en-US" sz="2800" dirty="0"/>
          </a:p>
        </p:txBody>
      </p:sp>
      <p:sp>
        <p:nvSpPr>
          <p:cNvPr id="5" name="TextBox 4">
            <a:extLst>
              <a:ext uri="{FF2B5EF4-FFF2-40B4-BE49-F238E27FC236}">
                <a16:creationId xmlns:a16="http://schemas.microsoft.com/office/drawing/2014/main" id="{5C123A44-BC61-BAA9-0AA8-B02E2D40246E}"/>
              </a:ext>
            </a:extLst>
          </p:cNvPr>
          <p:cNvSpPr txBox="1"/>
          <p:nvPr/>
        </p:nvSpPr>
        <p:spPr>
          <a:xfrm>
            <a:off x="677333" y="3429000"/>
            <a:ext cx="10800643"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600" b="1" dirty="0">
                <a:latin typeface="Aptos"/>
              </a:rPr>
              <a:t>"Culture is not a substitute for life, but the key to it"</a:t>
            </a:r>
            <a:endParaRPr lang="en-GB" sz="3600" dirty="0"/>
          </a:p>
        </p:txBody>
      </p:sp>
    </p:spTree>
    <p:extLst>
      <p:ext uri="{BB962C8B-B14F-4D97-AF65-F5344CB8AC3E}">
        <p14:creationId xmlns:p14="http://schemas.microsoft.com/office/powerpoint/2010/main" val="2142396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00666" y="1354667"/>
            <a:ext cx="9318977"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Supporting centuries of hard-won liberty and freedom, society moving forward to a future with majority participation, where political representatives promote the views of the electorate and put the English Nation-State and its people before vested party or other interests</a:t>
            </a:r>
            <a:endParaRPr lang="en-US" sz="2800" dirty="0"/>
          </a:p>
        </p:txBody>
      </p:sp>
      <p:sp>
        <p:nvSpPr>
          <p:cNvPr id="2" name="TextBox 1">
            <a:extLst>
              <a:ext uri="{FF2B5EF4-FFF2-40B4-BE49-F238E27FC236}">
                <a16:creationId xmlns:a16="http://schemas.microsoft.com/office/drawing/2014/main" id="{637982DA-AD1D-B725-0C69-91622B9EE928}"/>
              </a:ext>
            </a:extLst>
          </p:cNvPr>
          <p:cNvSpPr txBox="1"/>
          <p:nvPr/>
        </p:nvSpPr>
        <p:spPr>
          <a:xfrm>
            <a:off x="1100666" y="4515555"/>
            <a:ext cx="9629421"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latin typeface="Century Gothic"/>
                <a:ea typeface="Times New Roman"/>
              </a:rPr>
              <a:t>This to empower English Citizen's through participation by right and obligation</a:t>
            </a:r>
            <a:endParaRPr lang="en-GB" sz="2800" dirty="0">
              <a:latin typeface="Century Gothic"/>
            </a:endParaRPr>
          </a:p>
        </p:txBody>
      </p:sp>
    </p:spTree>
    <p:extLst>
      <p:ext uri="{BB962C8B-B14F-4D97-AF65-F5344CB8AC3E}">
        <p14:creationId xmlns:p14="http://schemas.microsoft.com/office/powerpoint/2010/main" val="3264749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A6D4C9-7183-A537-CE70-F32959031BA2}"/>
              </a:ext>
            </a:extLst>
          </p:cNvPr>
          <p:cNvSpPr txBox="1"/>
          <p:nvPr/>
        </p:nvSpPr>
        <p:spPr>
          <a:xfrm>
            <a:off x="1100666" y="1354667"/>
            <a:ext cx="9318977"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ea typeface="+mn-lt"/>
                <a:cs typeface="+mn-lt"/>
              </a:rPr>
              <a:t>A nation that works to cease and limit the blame and fear culture that has eroded trust, belief and the ability of many to succeed</a:t>
            </a:r>
            <a:endParaRPr lang="en-GB" sz="2800" dirty="0">
              <a:solidFill>
                <a:srgbClr val="FFFFFF"/>
              </a:solidFill>
              <a:ea typeface="+mn-lt"/>
              <a:cs typeface="+mn-lt"/>
            </a:endParaRPr>
          </a:p>
          <a:p>
            <a:endParaRPr lang="en-GB" sz="2800" dirty="0"/>
          </a:p>
        </p:txBody>
      </p:sp>
      <p:sp>
        <p:nvSpPr>
          <p:cNvPr id="2" name="TextBox 1">
            <a:extLst>
              <a:ext uri="{FF2B5EF4-FFF2-40B4-BE49-F238E27FC236}">
                <a16:creationId xmlns:a16="http://schemas.microsoft.com/office/drawing/2014/main" id="{637982DA-AD1D-B725-0C69-91622B9EE928}"/>
              </a:ext>
            </a:extLst>
          </p:cNvPr>
          <p:cNvSpPr txBox="1"/>
          <p:nvPr/>
        </p:nvSpPr>
        <p:spPr>
          <a:xfrm>
            <a:off x="1100666" y="3527777"/>
            <a:ext cx="9629421"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latin typeface="Century Gothic"/>
              </a:rPr>
              <a:t>Leaving</a:t>
            </a:r>
            <a:r>
              <a:rPr lang="en-GB" sz="2800" dirty="0">
                <a:ea typeface="+mn-lt"/>
                <a:cs typeface="+mn-lt"/>
              </a:rPr>
              <a:t> behind the decades of ever-increasing abuse of power, corruption, greed in political, public and private sector, and businesses</a:t>
            </a:r>
            <a:endParaRPr lang="en-GB" sz="2800" dirty="0">
              <a:latin typeface="Century Gothic"/>
            </a:endParaRPr>
          </a:p>
        </p:txBody>
      </p:sp>
    </p:spTree>
    <p:extLst>
      <p:ext uri="{BB962C8B-B14F-4D97-AF65-F5344CB8AC3E}">
        <p14:creationId xmlns:p14="http://schemas.microsoft.com/office/powerpoint/2010/main" val="4115512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0</TotalTime>
  <Words>1</Words>
  <Application>Microsoft Office PowerPoint</Application>
  <PresentationFormat>Widescreen</PresentationFormat>
  <Paragraphs>1</Paragraphs>
  <Slides>33</Slides>
  <Notes>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Ion</vt:lpstr>
      <vt:lpstr>A Legitimate   Democracy</vt:lpstr>
      <vt:lpstr>PowerPoint Presentation</vt:lpstr>
      <vt:lpstr>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916</cp:revision>
  <dcterms:created xsi:type="dcterms:W3CDTF">2024-07-14T18:38:16Z</dcterms:created>
  <dcterms:modified xsi:type="dcterms:W3CDTF">2024-12-31T08:56:19Z</dcterms:modified>
</cp:coreProperties>
</file>